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8" r:id="rId3"/>
    <p:sldId id="299" r:id="rId4"/>
    <p:sldId id="300" r:id="rId5"/>
    <p:sldId id="296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82742" autoAdjust="0"/>
  </p:normalViewPr>
  <p:slideViewPr>
    <p:cSldViewPr>
      <p:cViewPr varScale="1">
        <p:scale>
          <a:sx n="63" d="100"/>
          <a:sy n="63" d="100"/>
        </p:scale>
        <p:origin x="16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80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82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20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Way forward on LTE mobility enhancement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05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#94-e 	</a:t>
            </a:r>
          </a:p>
          <a:p>
            <a:r>
              <a:rPr lang="en-US" b="1" dirty="0"/>
              <a:t>E-meeting, February 24</a:t>
            </a:r>
            <a:r>
              <a:rPr lang="en-US" b="1" baseline="30000" dirty="0"/>
              <a:t>th</a:t>
            </a:r>
            <a:r>
              <a:rPr lang="en-US" b="1" dirty="0"/>
              <a:t> – March 6</a:t>
            </a:r>
            <a:r>
              <a:rPr lang="en-US" b="1" baseline="30000" dirty="0"/>
              <a:t>th</a:t>
            </a:r>
            <a:r>
              <a:rPr lang="en-US" b="1" dirty="0"/>
              <a:t> 2020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R4-2002272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sz="2800" dirty="0"/>
              <a:t>In RAN4#93 WF on LTE mobility enhancement was approved - R4-1915920</a:t>
            </a:r>
            <a:endParaRPr lang="fi-FI" sz="2800" dirty="0"/>
          </a:p>
          <a:p>
            <a:r>
              <a:rPr lang="fi-FI" sz="2800" dirty="0" err="1"/>
              <a:t>During</a:t>
            </a:r>
            <a:r>
              <a:rPr lang="fi-FI" sz="2800" dirty="0"/>
              <a:t> </a:t>
            </a:r>
            <a:r>
              <a:rPr lang="fi-FI" sz="2800" dirty="0" err="1"/>
              <a:t>this</a:t>
            </a:r>
            <a:r>
              <a:rPr lang="fi-FI" sz="2800" dirty="0"/>
              <a:t> RAN4#94e E-</a:t>
            </a:r>
            <a:r>
              <a:rPr lang="fi-FI" sz="2800" dirty="0" err="1"/>
              <a:t>meeting</a:t>
            </a:r>
            <a:r>
              <a:rPr lang="fi-FI" sz="2800" dirty="0"/>
              <a:t>,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dicussion</a:t>
            </a:r>
            <a:r>
              <a:rPr lang="fi-FI" sz="2800" dirty="0"/>
              <a:t> of LTE </a:t>
            </a:r>
            <a:r>
              <a:rPr lang="fi-FI" sz="2800" dirty="0" err="1"/>
              <a:t>mobility</a:t>
            </a:r>
            <a:r>
              <a:rPr lang="fi-FI" sz="2800" dirty="0"/>
              <a:t> </a:t>
            </a:r>
            <a:r>
              <a:rPr lang="fi-FI" sz="2800" dirty="0" err="1"/>
              <a:t>enhancement</a:t>
            </a:r>
            <a:r>
              <a:rPr lang="fi-FI" sz="2800" dirty="0"/>
              <a:t> </a:t>
            </a:r>
            <a:r>
              <a:rPr lang="en-GB" sz="2800" dirty="0"/>
              <a:t>continued</a:t>
            </a:r>
            <a:r>
              <a:rPr lang="fi-FI" sz="2800" dirty="0"/>
              <a:t>. </a:t>
            </a:r>
          </a:p>
          <a:p>
            <a:r>
              <a:rPr lang="fi-FI" sz="2800" dirty="0" err="1"/>
              <a:t>Agreements</a:t>
            </a:r>
            <a:r>
              <a:rPr lang="fi-FI" sz="2800" dirty="0"/>
              <a:t> </a:t>
            </a:r>
            <a:r>
              <a:rPr lang="fi-FI" sz="2800" dirty="0" err="1"/>
              <a:t>that</a:t>
            </a:r>
            <a:r>
              <a:rPr lang="fi-FI" sz="2800" dirty="0"/>
              <a:t> </a:t>
            </a:r>
            <a:r>
              <a:rPr lang="fi-FI" sz="2800" dirty="0" err="1"/>
              <a:t>reached</a:t>
            </a:r>
            <a:r>
              <a:rPr lang="fi-FI" sz="2800" dirty="0"/>
              <a:t> </a:t>
            </a:r>
            <a:r>
              <a:rPr lang="fi-FI" sz="2800" dirty="0" err="1"/>
              <a:t>during</a:t>
            </a:r>
            <a:r>
              <a:rPr lang="fi-FI" sz="2800" dirty="0"/>
              <a:t> </a:t>
            </a:r>
            <a:r>
              <a:rPr lang="fi-FI" sz="2800" dirty="0" err="1"/>
              <a:t>this</a:t>
            </a:r>
            <a:r>
              <a:rPr lang="fi-FI" sz="2800" dirty="0"/>
              <a:t> </a:t>
            </a:r>
            <a:r>
              <a:rPr lang="fi-FI" sz="2800" dirty="0" err="1"/>
              <a:t>meeting</a:t>
            </a:r>
            <a:r>
              <a:rPr lang="fi-FI" sz="2800" dirty="0"/>
              <a:t> and </a:t>
            </a:r>
            <a:r>
              <a:rPr lang="fi-FI" sz="2800" dirty="0" err="1"/>
              <a:t>the</a:t>
            </a:r>
            <a:r>
              <a:rPr lang="fi-FI" sz="2800" dirty="0"/>
              <a:t> open </a:t>
            </a:r>
            <a:r>
              <a:rPr lang="fi-FI" sz="2800" dirty="0" err="1"/>
              <a:t>issues</a:t>
            </a:r>
            <a:r>
              <a:rPr lang="fi-FI" sz="2800" dirty="0"/>
              <a:t> </a:t>
            </a:r>
            <a:r>
              <a:rPr lang="fi-FI" sz="2800" dirty="0" err="1"/>
              <a:t>that</a:t>
            </a:r>
            <a:r>
              <a:rPr lang="fi-FI" sz="2800" dirty="0"/>
              <a:t> </a:t>
            </a:r>
            <a:r>
              <a:rPr lang="fi-FI" sz="2800" dirty="0" err="1"/>
              <a:t>need</a:t>
            </a:r>
            <a:r>
              <a:rPr lang="fi-FI" sz="2800" dirty="0"/>
              <a:t> </a:t>
            </a:r>
            <a:r>
              <a:rPr lang="fi-FI" sz="2800" dirty="0" err="1"/>
              <a:t>further</a:t>
            </a:r>
            <a:r>
              <a:rPr lang="fi-FI" sz="2800" dirty="0"/>
              <a:t> </a:t>
            </a:r>
            <a:r>
              <a:rPr lang="fi-FI" sz="2800" dirty="0" err="1"/>
              <a:t>discussion</a:t>
            </a:r>
            <a:r>
              <a:rPr lang="fi-FI" sz="2800" dirty="0"/>
              <a:t> </a:t>
            </a:r>
            <a:r>
              <a:rPr lang="fi-FI" sz="2800" dirty="0" err="1"/>
              <a:t>after</a:t>
            </a:r>
            <a:r>
              <a:rPr lang="fi-FI" sz="2800" dirty="0"/>
              <a:t> 2nd </a:t>
            </a:r>
            <a:r>
              <a:rPr lang="fi-FI" sz="2800" dirty="0" err="1"/>
              <a:t>round</a:t>
            </a:r>
            <a:r>
              <a:rPr lang="fi-FI" sz="2800" dirty="0"/>
              <a:t> </a:t>
            </a:r>
            <a:r>
              <a:rPr lang="fi-FI" sz="2800" dirty="0" err="1"/>
              <a:t>discussion</a:t>
            </a:r>
            <a:r>
              <a:rPr lang="fi-FI" sz="2800" dirty="0"/>
              <a:t> </a:t>
            </a:r>
            <a:r>
              <a:rPr lang="fi-FI" sz="2800" dirty="0" err="1"/>
              <a:t>are</a:t>
            </a:r>
            <a:r>
              <a:rPr lang="fi-FI" sz="2800" dirty="0"/>
              <a:t> </a:t>
            </a:r>
            <a:r>
              <a:rPr lang="fi-FI" sz="2800" dirty="0" err="1"/>
              <a:t>listed</a:t>
            </a:r>
            <a:r>
              <a:rPr lang="fi-FI" sz="2800" dirty="0"/>
              <a:t> in </a:t>
            </a:r>
            <a:r>
              <a:rPr lang="fi-FI" sz="2800" dirty="0" err="1"/>
              <a:t>this</a:t>
            </a:r>
            <a:r>
              <a:rPr lang="fi-FI" sz="2800" dirty="0"/>
              <a:t> WF.</a:t>
            </a:r>
          </a:p>
        </p:txBody>
      </p:sp>
    </p:spTree>
    <p:extLst>
      <p:ext uri="{BB962C8B-B14F-4D97-AF65-F5344CB8AC3E}">
        <p14:creationId xmlns:p14="http://schemas.microsoft.com/office/powerpoint/2010/main" val="391664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65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1003369"/>
            <a:ext cx="88569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Conditional Handover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endParaRPr lang="en-US" sz="2400" dirty="0"/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US" sz="2400" dirty="0" err="1"/>
              <a:t>T</a:t>
            </a:r>
            <a:r>
              <a:rPr lang="en-US" sz="2400" baseline="-25000" dirty="0" err="1"/>
              <a:t>CHO_execution</a:t>
            </a:r>
            <a:r>
              <a:rPr lang="en-US" sz="2400" baseline="-25000" dirty="0"/>
              <a:t> </a:t>
            </a:r>
            <a:r>
              <a:rPr lang="en-US" sz="2400" dirty="0"/>
              <a:t>in LTE conditional handover could use the same value as NR conditional handover. 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endParaRPr lang="en-US" sz="2400" dirty="0"/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US" sz="2400" dirty="0"/>
              <a:t>In Conditional handover requirements, when the target cell is a TDD cell, the references in specification should refer to TDD requirements.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endParaRPr lang="en-US" sz="2400" dirty="0"/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US" sz="2400" dirty="0"/>
              <a:t>Inter-Frequency cases should be introduced in conditional handover requirements.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endParaRPr lang="en-US" sz="2400" dirty="0"/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US" sz="2400" dirty="0"/>
              <a:t>No additional requirements are needed for </a:t>
            </a:r>
            <a:r>
              <a:rPr lang="en-US" sz="2400" dirty="0" err="1"/>
              <a:t>PSCell</a:t>
            </a:r>
            <a:r>
              <a:rPr lang="en-US" sz="2400" dirty="0"/>
              <a:t> addition, release or change in 36.133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781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65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1003369"/>
            <a:ext cx="885698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Reduction of user data interruption (DAPS)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endParaRPr lang="en-US" sz="2400" dirty="0"/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US" sz="2400" dirty="0"/>
              <a:t>T</a:t>
            </a:r>
            <a:r>
              <a:rPr lang="en-US" sz="2400" baseline="-25000" dirty="0"/>
              <a:t>interruption2</a:t>
            </a:r>
            <a:r>
              <a:rPr lang="en-US" sz="2400" dirty="0"/>
              <a:t> for the case that bandwidth of target cell is larger than the bandwidth of source cell for in intra-frequency DAPS handover is 1ms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endParaRPr lang="en-US" sz="2400" dirty="0"/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US" sz="2400" dirty="0"/>
              <a:t>The power imbalance between source cell and target cell will be discussed after the conclusion in NR DAPS discussion.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endParaRPr lang="en-US" sz="2400" dirty="0"/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US" sz="2400" dirty="0"/>
              <a:t>RAN4 should wait for RAN2 decision of the source cell release message.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694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65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Way forward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1003369"/>
            <a:ext cx="88569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Companies are encouraged to provided analysis on: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</a:t>
            </a:r>
            <a:r>
              <a:rPr lang="en-US" sz="2400" baseline="-25000" dirty="0"/>
              <a:t>interruption2</a:t>
            </a:r>
            <a:r>
              <a:rPr lang="en-US" sz="2400" dirty="0"/>
              <a:t> for the case that bandwidth of target cell is larger than the bandwidth of source cell for in intra-frequency DAPS handover: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US" sz="2400" dirty="0"/>
              <a:t>Option 1: 1ms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US" sz="2400" dirty="0"/>
              <a:t>Option 2: 2ms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If </a:t>
            </a:r>
            <a:r>
              <a:rPr lang="en-US" sz="2400" dirty="0"/>
              <a:t>the requirements of intra-frequency DAPS handover are applied for synchronous case need further study.</a:t>
            </a:r>
          </a:p>
          <a:p>
            <a:endParaRPr lang="en-US" sz="2400" dirty="0"/>
          </a:p>
          <a:p>
            <a:r>
              <a:rPr lang="en-US" sz="2400" dirty="0"/>
              <a:t>Conclusion on issues above will be made in the coming meeting.</a:t>
            </a:r>
          </a:p>
          <a:p>
            <a:endParaRPr lang="en-US" sz="2400" dirty="0"/>
          </a:p>
          <a:p>
            <a:endParaRPr lang="en-US" sz="24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818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11835</TotalTime>
  <Words>275</Words>
  <Application>Microsoft Office PowerPoint</Application>
  <PresentationFormat>On-screen Show (4:3)</PresentationFormat>
  <Paragraphs>42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テーマ</vt:lpstr>
      <vt:lpstr>Way forward on LTE mobility enhancement</vt:lpstr>
      <vt:lpstr>Background</vt:lpstr>
      <vt:lpstr>Agreement</vt:lpstr>
      <vt:lpstr>Agreement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Chen, Delia (NSB - CN/Hangzhou)</cp:lastModifiedBy>
  <cp:revision>498</cp:revision>
  <dcterms:created xsi:type="dcterms:W3CDTF">2017-01-18T16:32:26Z</dcterms:created>
  <dcterms:modified xsi:type="dcterms:W3CDTF">2020-03-04T14:37:58Z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