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0" r:id="rId6"/>
    <p:sldId id="281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xmlns="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xmlns="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xmlns="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xmlns="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xmlns="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xmlns="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xmlns="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xmlns="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xmlns="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xmlns="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xmlns="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xmlns="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#94-e</a:t>
            </a:r>
            <a:br>
              <a:rPr lang="en-US" altLang="zh-CN" sz="18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Feb. 24th – Mar. 6th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xmlns="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4022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xmlns="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dirty="0">
                <a:latin typeface="Calibri" panose="020F0502020204030204" pitchFamily="34" charset="0"/>
              </a:rPr>
              <a:t>Way forward on RRM requirements of R16 enhancement for NB-</a:t>
            </a:r>
            <a:r>
              <a:rPr lang="en-US" altLang="zh-CN" sz="4400" dirty="0" err="1">
                <a:latin typeface="Calibri" panose="020F0502020204030204" pitchFamily="34" charset="0"/>
              </a:rPr>
              <a:t>IoT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xmlns="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zh-CN"/>
              <a:t>R4-2002269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>
            <a:extLst>
              <a:ext uri="{FF2B5EF4-FFF2-40B4-BE49-F238E27FC236}">
                <a16:creationId xmlns:a16="http://schemas.microsoft.com/office/drawing/2014/main" xmlns="" id="{A75EF2A8-A19F-4F64-8C7E-2525B8E8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NRSRP measurement in non-sparse PO case</a:t>
            </a:r>
            <a:endParaRPr lang="zh-CN" altLang="en-US" sz="28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xmlns="" id="{B084D7AF-DEFD-47ED-B94C-F40A214A6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n-US" altLang="zh-CN" sz="2400" dirty="0"/>
              <a:t>NRSRP measurements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on non-anchor carrier in dense PO case </a:t>
            </a:r>
          </a:p>
          <a:p>
            <a:pPr lvl="1"/>
            <a:r>
              <a:rPr lang="en-GB" altLang="zh-CN" sz="2000" dirty="0"/>
              <a:t>UE to be allowed to make RRM measurements in dense paging occasions in normal coverage.</a:t>
            </a:r>
          </a:p>
          <a:p>
            <a:pPr lvl="1"/>
            <a:r>
              <a:rPr lang="en-GB" altLang="zh-CN" sz="2000" dirty="0"/>
              <a:t>FFS whether UE is allowed to make RRM measurements in dense paging occasions in enhanced coverage.</a:t>
            </a:r>
          </a:p>
        </p:txBody>
      </p:sp>
    </p:spTree>
    <p:extLst>
      <p:ext uri="{BB962C8B-B14F-4D97-AF65-F5344CB8AC3E}">
        <p14:creationId xmlns:p14="http://schemas.microsoft.com/office/powerpoint/2010/main" val="34957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>
            <a:extLst>
              <a:ext uri="{FF2B5EF4-FFF2-40B4-BE49-F238E27FC236}">
                <a16:creationId xmlns:a16="http://schemas.microsoft.com/office/drawing/2014/main" xmlns="" id="{A75EF2A8-A19F-4F64-8C7E-2525B8E8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Multi carrier operation </a:t>
            </a:r>
            <a:br>
              <a:rPr lang="en-US" altLang="zh-CN" sz="2800" dirty="0"/>
            </a:br>
            <a:r>
              <a:rPr lang="en-US" altLang="zh-CN" sz="2800" dirty="0"/>
              <a:t>non-anchor RRM</a:t>
            </a:r>
            <a:endParaRPr lang="zh-CN" altLang="en-US" sz="28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xmlns="" id="{B084D7AF-DEFD-47ED-B94C-F40A214A6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lvl="0"/>
            <a:r>
              <a:rPr lang="en-GB" dirty="0"/>
              <a:t>Whether combining NRSRP samples between anchor carrier and non-anchor carriers are allowed, following two options are under consideration:</a:t>
            </a:r>
            <a:endParaRPr lang="en-US" sz="2000" dirty="0"/>
          </a:p>
          <a:p>
            <a:pPr lvl="1"/>
            <a:r>
              <a:rPr lang="en-US" sz="1600" dirty="0"/>
              <a:t>Option 1: </a:t>
            </a:r>
            <a:r>
              <a:rPr lang="en-GB" sz="1600" dirty="0"/>
              <a:t>NRSRP measurements on non-anchor carrier can be filtered or combined with NRSRP measurement on anchor carrier after translating the non-anchor carrier measurement with parameter </a:t>
            </a:r>
            <a:r>
              <a:rPr lang="en-GB" sz="1600" dirty="0" err="1"/>
              <a:t>nrs-PowerOffsetNonAnchor</a:t>
            </a:r>
            <a:r>
              <a:rPr lang="en-GB" sz="1600" dirty="0"/>
              <a:t> without any conditions or prerequisites.</a:t>
            </a:r>
          </a:p>
          <a:p>
            <a:pPr lvl="1"/>
            <a:endParaRPr lang="sv-SE" sz="1600" dirty="0"/>
          </a:p>
          <a:p>
            <a:pPr lvl="1"/>
            <a:r>
              <a:rPr lang="en-GB" sz="1600" dirty="0"/>
              <a:t>Option 2: NRSRP measurements on non-anchor carrier can be filtered or combined with NRSRP measurement on anchor carrier after translating the non-anchor carrier measurement with parameter </a:t>
            </a:r>
            <a:r>
              <a:rPr lang="en-GB" sz="1600" dirty="0" err="1"/>
              <a:t>nrs-PowerOffsetNonAnchor</a:t>
            </a:r>
            <a:r>
              <a:rPr lang="en-GB" sz="1600" dirty="0"/>
              <a:t> with the condition is fulfilled, where the condition is FFS.</a:t>
            </a:r>
            <a:endParaRPr lang="sv-SE" sz="1600" dirty="0"/>
          </a:p>
          <a:p>
            <a:pPr lvl="1">
              <a:buFont typeface="Wingdings" panose="05000000000000000000" pitchFamily="2" charset="2"/>
              <a:buChar char="n"/>
            </a:pPr>
            <a:endParaRPr lang="en-US" altLang="zh-CN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9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8B4B51-588A-4193-AB4E-12963BE166E2}">
  <ds:schemaRefs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6f846979-0e6f-42ff-8b87-e1893efeda99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b33437f-65a5-48c5-b537-19efd290f9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3379</TotalTime>
  <Words>165</Words>
  <Application>Microsoft Office PowerPoint</Application>
  <PresentationFormat>全屏显示(4:3)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Arial Unicode MS</vt:lpstr>
      <vt:lpstr>SimSun</vt:lpstr>
      <vt:lpstr>Arial</vt:lpstr>
      <vt:lpstr>Calibri</vt:lpstr>
      <vt:lpstr>Wingdings</vt:lpstr>
      <vt:lpstr>Office 主题</vt:lpstr>
      <vt:lpstr>3GPP TSG-RAN WG4 Meeting #94-e Electronic Meeting, Feb. 24th – Mar. 6th 2020</vt:lpstr>
      <vt:lpstr>NRSRP measurement in non-sparse PO case</vt:lpstr>
      <vt:lpstr>Multi carrier operation  non-anchor RRM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247</cp:revision>
  <dcterms:created xsi:type="dcterms:W3CDTF">2016-01-12T08:39:50Z</dcterms:created>
  <dcterms:modified xsi:type="dcterms:W3CDTF">2020-03-05T13:08:22Z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(3)rKPcwPgxQK56vXEuco6k1Ex8qOyT3xD6VVVRpzIM9wDqTwGppC6ZrsH9lzhtqCKkDzP/0ZpM
G+VOrCW4E5FlKa1zJ9olHcU2ASAVQ+3sVGMZmjhvSz6fx5MnN6aJ4DfC91OEb8f9gVe1D6sm
m4H6D9ceZQeqSXRNqrwh+ZJy1TjqPrO0n/BXee26tb6R7jCeEJPyZCPyjeG+JrWPHx9dNek/
ROhdfBwtJsbm0bSueU</vt:lpwstr>
  </property>
  <property fmtid="{D5CDD505-2E9C-101B-9397-08002B2CF9AE}" pid="3" name="_2015_ms_pID_7253431">
    <vt:lpwstr>ikQ7+JAA3RBISDCisH3o282SWqmyLbGjyYgQVKgdJGK1q0BW8Vgz4I
liT7iqPPDbEGi32KGCJn+tJ7CE99tV7G3BM4Tcpmt7K+Mlub4ZHbhsvR9fCFmWOI4HlOIx30
cQYUT7vzu9fqxRyOk7juE/rrDNEusoyfAfH2rqrPpxOBwICvcHbJRPFvf1rhCWZbG4+c3V07
zZ12qk7cFuG4XrXwMThVmQFfAUU1KLosV5SG</vt:lpwstr>
  </property>
  <property fmtid="{D5CDD505-2E9C-101B-9397-08002B2CF9AE}" pid="4" name="_2015_ms_pID_7253432">
    <vt:lpwstr>ddKo/nXTUF1NNd1RXbTScxdz/A2uoyGKACe+
rczR6/QTE/P0pOvgW/tKP68RvC/qYLJqU905KiY4w9D3afxSIUo=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1568596764</vt:lpwstr>
  </property>
  <property fmtid="{D5CDD505-2E9C-101B-9397-08002B2CF9AE}" pid="9" name="ContentTypeId">
    <vt:lpwstr>0x0101003AA7AC0C743A294CADF60F661720E3E6</vt:lpwstr>
  </property>
</Properties>
</file>