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7" r:id="rId3"/>
    <p:sldId id="295" r:id="rId4"/>
    <p:sldId id="294" r:id="rId5"/>
    <p:sldId id="291" r:id="rId6"/>
    <p:sldId id="301" r:id="rId7"/>
    <p:sldId id="299" r:id="rId8"/>
    <p:sldId id="300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6066" autoAdjust="0"/>
  </p:normalViewPr>
  <p:slideViewPr>
    <p:cSldViewPr>
      <p:cViewPr varScale="1">
        <p:scale>
          <a:sx n="124" d="100"/>
          <a:sy n="124" d="100"/>
        </p:scale>
        <p:origin x="1867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5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90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379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7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0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/>
              <a:t>FR2 inter-band CA requirement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05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#94e 	</a:t>
            </a:r>
          </a:p>
          <a:p>
            <a:r>
              <a:rPr lang="en-US" altLang="zh-CN" b="1" dirty="0"/>
              <a:t>Online, 24th February – 6th March, 2020</a:t>
            </a:r>
          </a:p>
          <a:p>
            <a:r>
              <a:rPr lang="en-US" altLang="zh-CN" b="1" dirty="0"/>
              <a:t>Agenda: 8.15.1.10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/>
              <a:t>R4-2002251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 on cell detection/measurement requirement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/>
              <a:t>There is no impact on idle </a:t>
            </a:r>
            <a:r>
              <a:rPr lang="en-US" altLang="zh-CN" sz="2400" dirty="0">
                <a:solidFill>
                  <a:srgbClr val="00B050"/>
                </a:solidFill>
              </a:rPr>
              <a:t>or</a:t>
            </a:r>
            <a:r>
              <a:rPr lang="en-US" altLang="zh-CN" sz="2400" dirty="0"/>
              <a:t> inactive mode requirement. Rel-15 Cell detection </a:t>
            </a:r>
            <a:r>
              <a:rPr lang="en-US" altLang="zh-CN" sz="2400" dirty="0">
                <a:solidFill>
                  <a:srgbClr val="00B050"/>
                </a:solidFill>
              </a:rPr>
              <a:t>and</a:t>
            </a:r>
            <a:r>
              <a:rPr lang="en-US" altLang="zh-CN" sz="2400" dirty="0"/>
              <a:t> measurement requirement shall be reused for FR2 inter-band CA.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79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 on the scaling factor </a:t>
            </a:r>
            <a:r>
              <a:rPr lang="en-US" sz="2800" b="1" dirty="0" err="1"/>
              <a:t>CSSF</a:t>
            </a:r>
            <a:r>
              <a:rPr lang="en-US" sz="2800" b="1" baseline="-25000" dirty="0" err="1"/>
              <a:t>outside_gap</a:t>
            </a:r>
            <a:r>
              <a:rPr lang="en-US" sz="2800" b="1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908720"/>
            <a:ext cx="885698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The scaling factor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shall be defined for FR2 inter-band CA. The </a:t>
            </a:r>
            <a:r>
              <a:rPr lang="en-US" altLang="zh-CN" sz="2000" dirty="0"/>
              <a:t>values of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</a:t>
            </a:r>
            <a:r>
              <a:rPr lang="en-US" altLang="zh-CN" sz="2000" dirty="0"/>
              <a:t>need to be defined </a:t>
            </a:r>
            <a:r>
              <a:rPr lang="en-GB" altLang="zh-CN" sz="2000" dirty="0"/>
              <a:t>for the </a:t>
            </a:r>
            <a:r>
              <a:rPr lang="en-US" altLang="zh-CN" sz="2000" dirty="0"/>
              <a:t>following types of CCs </a:t>
            </a:r>
            <a:r>
              <a:rPr lang="en-GB" altLang="zh-CN" sz="20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PSCC</a:t>
            </a:r>
            <a:r>
              <a:rPr lang="en-US" altLang="zh-CN" dirty="0">
                <a:solidFill>
                  <a:prstClr val="black"/>
                </a:solidFill>
              </a:rPr>
              <a:t> in EN-DC mode or FR2 PCC in SA/NE-DC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SCC</a:t>
            </a:r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GB" altLang="zh-CN" dirty="0"/>
              <a:t>where neighbour cell measurement is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SCC where neighbour cell measurement is not required</a:t>
            </a:r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sz="2000" dirty="0"/>
              <a:t>Companies are encouraged to provide the analysis on</a:t>
            </a:r>
            <a:r>
              <a:rPr lang="en-US" sz="2000" dirty="0"/>
              <a:t> the principles on how to define the values of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and clarify the following aspects: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searcher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band number in FR2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to share searcher among these carriers</a:t>
            </a:r>
            <a:endParaRPr lang="en-US" sz="1600" dirty="0"/>
          </a:p>
          <a:p>
            <a:pPr marL="0" lvl="1"/>
            <a:r>
              <a:rPr lang="en-US" sz="2000" dirty="0"/>
              <a:t>Two options are provided as starting </a:t>
            </a:r>
            <a:r>
              <a:rPr lang="en-US" sz="2000" dirty="0" smtClean="0"/>
              <a:t>point</a:t>
            </a:r>
            <a:r>
              <a:rPr lang="en-US" sz="2000" dirty="0" smtClean="0">
                <a:solidFill>
                  <a:srgbClr val="FF0000"/>
                </a:solidFill>
              </a:rPr>
              <a:t>, while other options are not precluded</a:t>
            </a:r>
            <a:r>
              <a:rPr lang="en-US" sz="2000" dirty="0" smtClean="0"/>
              <a:t>:</a:t>
            </a:r>
            <a:endParaRPr lang="en-US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Option 1</a:t>
            </a:r>
            <a:r>
              <a:rPr lang="en-US" sz="2000" dirty="0"/>
              <a:t>:</a:t>
            </a:r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u="sng" dirty="0"/>
              <a:t>Option 2</a:t>
            </a:r>
            <a:r>
              <a:rPr lang="en-US" altLang="zh-CN" sz="2000" dirty="0" smtClean="0"/>
              <a:t>: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Other options are not precluded.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285750" lvl="1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2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marL="457200" lvl="2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47914"/>
              </p:ext>
            </p:extLst>
          </p:nvPr>
        </p:nvGraphicFramePr>
        <p:xfrm>
          <a:off x="1115616" y="5661248"/>
          <a:ext cx="7488832" cy="889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3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39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309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Scenario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PCC (in SA or NE-DC mode) or PSCC (in EN-DC mode)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not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FR2 inter-band CA 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FR2 band(s) - 1)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</a:t>
                      </a:r>
                      <a:r>
                        <a:rPr lang="en-GB" sz="1000" dirty="0" err="1">
                          <a:effectLst/>
                        </a:rPr>
                        <a:t>SCell</a:t>
                      </a:r>
                      <a:r>
                        <a:rPr lang="en-GB" sz="1000" dirty="0">
                          <a:effectLst/>
                        </a:rPr>
                        <a:t>(s) – (Number of configured FR2 band(s) -1))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833958"/>
              </p:ext>
            </p:extLst>
          </p:nvPr>
        </p:nvGraphicFramePr>
        <p:xfrm>
          <a:off x="1115616" y="4437112"/>
          <a:ext cx="7488832" cy="889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3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39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309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Scenario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PCC (in SA or NE-DC mode) or PSCC (in EN-DC mode)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SCC where neighbour cell measurement is required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not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FR2 inter-band CA 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</a:t>
                      </a:r>
                      <a:r>
                        <a:rPr lang="en-GB" sz="1000" dirty="0" err="1">
                          <a:effectLst/>
                        </a:rPr>
                        <a:t>SCell</a:t>
                      </a:r>
                      <a:r>
                        <a:rPr lang="en-GB" sz="1000" dirty="0">
                          <a:effectLst/>
                        </a:rPr>
                        <a:t>(s) - 1)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532" y="1242040"/>
            <a:ext cx="853294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FFS whether the </a:t>
            </a:r>
            <a:r>
              <a:rPr lang="en-US" sz="2400" dirty="0"/>
              <a:t>existing interruption requirements for CA can </a:t>
            </a:r>
            <a:r>
              <a:rPr lang="en-US" sz="2400" dirty="0" smtClean="0"/>
              <a:t>be </a:t>
            </a:r>
            <a:r>
              <a:rPr lang="en-US" sz="2400" dirty="0"/>
              <a:t>applied for FR2 inter-band CA </a:t>
            </a:r>
            <a:r>
              <a:rPr lang="en-US" sz="2400" dirty="0" smtClean="0"/>
              <a:t>scenario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If </a:t>
            </a:r>
            <a:r>
              <a:rPr lang="en-US" altLang="zh-CN" sz="2000" dirty="0"/>
              <a:t>the same RF </a:t>
            </a:r>
            <a:r>
              <a:rPr lang="en-US" altLang="zh-CN" sz="2000" dirty="0" smtClean="0"/>
              <a:t>chain is assumed for different FR2 bands, the </a:t>
            </a:r>
            <a:r>
              <a:rPr lang="en-US" altLang="zh-CN" sz="2000" dirty="0"/>
              <a:t>interruption requirements for </a:t>
            </a:r>
            <a:r>
              <a:rPr lang="en-US" altLang="zh-CN" sz="2000" dirty="0" smtClean="0"/>
              <a:t>FR2 </a:t>
            </a:r>
            <a:r>
              <a:rPr lang="en-US" altLang="zh-CN" sz="2000" dirty="0"/>
              <a:t>inter-band </a:t>
            </a:r>
            <a:r>
              <a:rPr lang="en-US" altLang="zh-CN" sz="2000" dirty="0" smtClean="0"/>
              <a:t>CA need to be studied</a:t>
            </a:r>
            <a:r>
              <a:rPr lang="en-GB" altLang="zh-CN" sz="2000" dirty="0" smtClean="0"/>
              <a:t>.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If separate RF chains are assumed for different FR2 bands, then </a:t>
            </a:r>
            <a:r>
              <a:rPr lang="en-US" altLang="zh-CN" sz="2000" dirty="0"/>
              <a:t>the existing interruption requirements for </a:t>
            </a:r>
            <a:r>
              <a:rPr lang="en-US" altLang="zh-CN" sz="2000" dirty="0" smtClean="0"/>
              <a:t>CA</a:t>
            </a:r>
            <a:r>
              <a:rPr lang="en-US" altLang="zh-CN" sz="2000" dirty="0"/>
              <a:t> can be applied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for FR2 inter-band CA scenario</a:t>
            </a:r>
            <a:r>
              <a:rPr lang="en-GB" altLang="zh-CN" sz="2000" dirty="0" smtClean="0"/>
              <a:t>. </a:t>
            </a:r>
            <a:endParaRPr lang="en-GB" altLang="zh-CN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7384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Agreements on interruption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60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beam management requirement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162487"/>
            <a:ext cx="88569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Beam management requirements for FR2 inter-band CA scenario: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u="sng" dirty="0"/>
              <a:t>Option 1</a:t>
            </a:r>
            <a:r>
              <a:rPr lang="en-US" altLang="zh-CN" dirty="0"/>
              <a:t>: </a:t>
            </a:r>
            <a:r>
              <a:rPr lang="en-GB" altLang="zh-CN" dirty="0"/>
              <a:t>Rel-15 beam management requirement for FR1+FR2 CA shall be reused for FR2 inter-band CA scenario as is.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u="sng" dirty="0"/>
              <a:t>Option 2</a:t>
            </a:r>
            <a:r>
              <a:rPr lang="en-US" altLang="zh-CN" dirty="0"/>
              <a:t>: </a:t>
            </a:r>
            <a:r>
              <a:rPr lang="en-GB" altLang="zh-CN" dirty="0"/>
              <a:t>UE should be configured with beam management resources on one cell in each band for which it is using independent beams. 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Option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2a</a:t>
            </a:r>
            <a:r>
              <a:rPr lang="en-GB" altLang="zh-CN" dirty="0" smtClean="0">
                <a:solidFill>
                  <a:srgbClr val="FF0000"/>
                </a:solidFill>
              </a:rPr>
              <a:t>3</a:t>
            </a:r>
            <a:r>
              <a:rPr lang="en-GB" altLang="zh-CN" dirty="0" smtClean="0"/>
              <a:t>: </a:t>
            </a:r>
            <a:r>
              <a:rPr lang="en-GB" altLang="zh-CN" dirty="0"/>
              <a:t>RAN4 to use SCell beam management requirements as being defined in </a:t>
            </a:r>
            <a:r>
              <a:rPr lang="en-GB" altLang="zh-CN" dirty="0" err="1"/>
              <a:t>eMIMO</a:t>
            </a:r>
            <a:r>
              <a:rPr lang="en-GB" altLang="zh-CN" dirty="0"/>
              <a:t> WID as baseline.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dirty="0" smtClean="0">
              <a:solidFill>
                <a:srgbClr val="00B050"/>
              </a:solidFill>
            </a:endParaRP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>
                <a:solidFill>
                  <a:srgbClr val="00B050"/>
                </a:solidFill>
              </a:rPr>
              <a:t>Option </a:t>
            </a:r>
            <a:r>
              <a:rPr lang="en-GB" altLang="zh-CN" strike="sngStrike" dirty="0" smtClean="0">
                <a:solidFill>
                  <a:srgbClr val="00B050"/>
                </a:solidFill>
              </a:rPr>
              <a:t>2b</a:t>
            </a:r>
            <a:r>
              <a:rPr lang="en-GB" altLang="zh-CN" dirty="0" smtClean="0">
                <a:solidFill>
                  <a:srgbClr val="00B050"/>
                </a:solidFill>
              </a:rPr>
              <a:t>4: </a:t>
            </a:r>
            <a:r>
              <a:rPr lang="en-GB" altLang="zh-CN" dirty="0">
                <a:solidFill>
                  <a:srgbClr val="00B050"/>
                </a:solidFill>
              </a:rPr>
              <a:t>Other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0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scheduling restriction requirement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692696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Scheduling restriction requirement for UE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supporting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using</a:t>
            </a:r>
            <a:r>
              <a:rPr lang="en-US" altLang="zh-CN" sz="2000" dirty="0" smtClean="0"/>
              <a:t> independent </a:t>
            </a:r>
            <a:r>
              <a:rPr lang="en-US" altLang="zh-CN" sz="2000" dirty="0"/>
              <a:t>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There are no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band.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to introduce the </a:t>
            </a:r>
            <a:r>
              <a:rPr lang="en-US" altLang="zh-CN" dirty="0"/>
              <a:t>scheduling </a:t>
            </a:r>
            <a:r>
              <a:rPr lang="en-GB" altLang="zh-CN" dirty="0"/>
              <a:t>availability requirements for FR2 inter-band CA scenario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Yes, to clarify there is no </a:t>
            </a:r>
            <a:r>
              <a:rPr lang="en-US" altLang="zh-CN" dirty="0"/>
              <a:t>scheduling </a:t>
            </a:r>
            <a:r>
              <a:rPr lang="en-GB" altLang="zh-CN" dirty="0"/>
              <a:t>restriction.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/>
              <a:t>Scheduling restriction requirement for UE </a:t>
            </a:r>
            <a:r>
              <a:rPr lang="en-US" altLang="zh-CN" sz="2000" strike="sngStrike" dirty="0" smtClean="0">
                <a:solidFill>
                  <a:srgbClr val="FF0000"/>
                </a:solidFill>
              </a:rPr>
              <a:t>supporting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using </a:t>
            </a:r>
            <a:r>
              <a:rPr lang="en-US" altLang="zh-CN" sz="2000" dirty="0" smtClean="0"/>
              <a:t>common </a:t>
            </a:r>
            <a:r>
              <a:rPr lang="en-US" altLang="zh-CN" sz="2000" dirty="0"/>
              <a:t>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there are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band.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to introduce the </a:t>
            </a:r>
            <a:r>
              <a:rPr lang="en-US" altLang="zh-CN" dirty="0"/>
              <a:t>scheduling </a:t>
            </a:r>
            <a:r>
              <a:rPr lang="en-GB" altLang="zh-CN" dirty="0"/>
              <a:t>availability requirements for FR2 inter-band CA scenario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Yes, to clarify there is no </a:t>
            </a:r>
            <a:r>
              <a:rPr lang="en-US" altLang="zh-CN" dirty="0"/>
              <a:t>scheduling </a:t>
            </a:r>
            <a:r>
              <a:rPr lang="en-GB" altLang="zh-CN" dirty="0"/>
              <a:t>restriction.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Yes, to clarify there is </a:t>
            </a:r>
            <a:r>
              <a:rPr lang="en-US" altLang="zh-CN" dirty="0"/>
              <a:t>scheduling </a:t>
            </a:r>
            <a:r>
              <a:rPr lang="en-GB" altLang="zh-CN" dirty="0"/>
              <a:t>restriction among different FR2 bands.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3: No</a:t>
            </a: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8284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measurement restriction requirements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962139"/>
            <a:ext cx="88569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/>
              <a:t>Measurement restriction requirement for UE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supporting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using</a:t>
            </a:r>
            <a:r>
              <a:rPr lang="en-US" altLang="zh-CN" sz="2000" dirty="0" smtClean="0"/>
              <a:t> common </a:t>
            </a:r>
            <a:r>
              <a:rPr lang="en-US" altLang="zh-CN" sz="2000" dirty="0"/>
              <a:t>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there are </a:t>
            </a:r>
            <a:r>
              <a:rPr lang="en-US" altLang="zh-CN" dirty="0"/>
              <a:t>measurement </a:t>
            </a:r>
            <a:r>
              <a:rPr lang="en-GB" altLang="zh-CN" dirty="0"/>
              <a:t>restrictions for UE </a:t>
            </a:r>
            <a:r>
              <a:rPr lang="en-US" altLang="zh-CN" dirty="0"/>
              <a:t>performing </a:t>
            </a:r>
            <a:r>
              <a:rPr lang="en-GB" altLang="zh-CN" dirty="0"/>
              <a:t>RLM/BFD/CBD/L1-RSRP measurements on different FR2 bands.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</a:t>
            </a:r>
          </a:p>
          <a:p>
            <a:pPr marL="1657350" lvl="4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The measurement </a:t>
            </a:r>
            <a:r>
              <a:rPr lang="en-GB" altLang="zh-CN" dirty="0"/>
              <a:t>restriction requirements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different FR2 bands need to be introduced for FR2 inter-band CA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8021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 on </a:t>
            </a:r>
            <a:r>
              <a:rPr lang="en-US" sz="2800" b="1" dirty="0" err="1"/>
              <a:t>SCell</a:t>
            </a:r>
            <a:r>
              <a:rPr lang="en-US" sz="2800" b="1" dirty="0"/>
              <a:t> activation delay requirements</a:t>
            </a:r>
          </a:p>
        </p:txBody>
      </p:sp>
      <p:sp>
        <p:nvSpPr>
          <p:cNvPr id="5" name="Rectangle 14"/>
          <p:cNvSpPr/>
          <p:nvPr/>
        </p:nvSpPr>
        <p:spPr>
          <a:xfrm>
            <a:off x="179512" y="962139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in the following cases need to be clarified for FR2 inter-band CA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b="1" dirty="0">
                <a:solidFill>
                  <a:prstClr val="black"/>
                </a:solidFill>
              </a:rPr>
              <a:t>Case 1</a:t>
            </a:r>
            <a:r>
              <a:rPr lang="en-GB" altLang="zh-CN" dirty="0">
                <a:solidFill>
                  <a:prstClr val="black"/>
                </a:solidFill>
              </a:rPr>
              <a:t>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at least one active serving cell on that FR2 band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b="1" dirty="0">
                <a:solidFill>
                  <a:prstClr val="black"/>
                </a:solidFill>
              </a:rPr>
              <a:t>Case 2</a:t>
            </a:r>
            <a:r>
              <a:rPr lang="en-GB" altLang="zh-CN" dirty="0">
                <a:solidFill>
                  <a:prstClr val="black"/>
                </a:solidFill>
              </a:rPr>
              <a:t>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no active serving cell on that FR2 band </a:t>
            </a:r>
            <a:r>
              <a:rPr lang="en-GB" altLang="zh-CN" b="1" dirty="0"/>
              <a:t>provided that </a:t>
            </a:r>
            <a:r>
              <a:rPr lang="en-GB" altLang="zh-CN" b="1" dirty="0" err="1"/>
              <a:t>PCell</a:t>
            </a:r>
            <a:r>
              <a:rPr lang="en-GB" altLang="zh-CN" b="1" dirty="0"/>
              <a:t> or </a:t>
            </a:r>
            <a:r>
              <a:rPr lang="en-GB" altLang="zh-CN" b="1" dirty="0" err="1"/>
              <a:t>PSCell</a:t>
            </a:r>
            <a:r>
              <a:rPr lang="en-GB" altLang="zh-CN" b="1" dirty="0"/>
              <a:t> is FR2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/>
              <a:t>For </a:t>
            </a:r>
            <a:r>
              <a:rPr lang="en-GB" altLang="zh-CN" sz="2000" b="1" dirty="0"/>
              <a:t>case 1</a:t>
            </a:r>
            <a:r>
              <a:rPr lang="en-GB" altLang="zh-CN" sz="2000" dirty="0"/>
              <a:t>, whether the existing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in case of “</a:t>
            </a:r>
            <a:r>
              <a:rPr lang="en-GB" altLang="zh-CN" sz="2000" u="sng" dirty="0" err="1"/>
              <a:t>SCell</a:t>
            </a:r>
            <a:r>
              <a:rPr lang="en-GB" altLang="zh-CN" sz="2000" u="sng" dirty="0"/>
              <a:t> being activated belongs to FR2 and if there is at least one active serving cell on that FR2 band</a:t>
            </a:r>
            <a:r>
              <a:rPr lang="en-GB" altLang="zh-CN" sz="2000" dirty="0"/>
              <a:t>” can be reused for FR2 inter-band CA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No.</a:t>
            </a:r>
            <a:endParaRPr lang="en-US" altLang="zh-CN" sz="20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/>
              <a:t>For </a:t>
            </a:r>
            <a:r>
              <a:rPr lang="en-GB" altLang="zh-CN" sz="2000" b="1" dirty="0"/>
              <a:t>case 2</a:t>
            </a:r>
            <a:r>
              <a:rPr lang="en-GB" altLang="zh-CN" sz="2000" dirty="0"/>
              <a:t>, whether the existing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in case of  “</a:t>
            </a:r>
            <a:r>
              <a:rPr lang="en-GB" altLang="zh-CN" sz="2000" u="sng" dirty="0" err="1"/>
              <a:t>SCell</a:t>
            </a:r>
            <a:r>
              <a:rPr lang="en-GB" altLang="zh-CN" sz="2000" u="sng" dirty="0"/>
              <a:t> being activated belongs to FR2 and if there is no active serving cell on that FR2 band </a:t>
            </a:r>
            <a:r>
              <a:rPr lang="en-GB" altLang="zh-CN" sz="2000" b="1" u="sng" dirty="0"/>
              <a:t>provided that </a:t>
            </a:r>
            <a:r>
              <a:rPr lang="en-GB" altLang="zh-CN" sz="2000" b="1" u="sng" dirty="0" err="1"/>
              <a:t>PCell</a:t>
            </a:r>
            <a:r>
              <a:rPr lang="en-GB" altLang="zh-CN" sz="2000" b="1" u="sng" dirty="0"/>
              <a:t> or </a:t>
            </a:r>
            <a:r>
              <a:rPr lang="en-GB" altLang="zh-CN" sz="2000" b="1" u="sng" dirty="0" err="1"/>
              <a:t>PSCell</a:t>
            </a:r>
            <a:r>
              <a:rPr lang="en-GB" altLang="zh-CN" sz="2000" b="1" u="sng" dirty="0"/>
              <a:t> is FR1</a:t>
            </a:r>
            <a:r>
              <a:rPr lang="en-GB" altLang="zh-CN" sz="2000" dirty="0"/>
              <a:t>” can be reused for FR2 inter-band CA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No. 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The timeline for L1-RSRP measurement on multiple bands needs FFS </a:t>
            </a:r>
            <a:r>
              <a:rPr lang="en-GB" altLang="zh-CN" dirty="0"/>
              <a:t>for multiple unknown cells</a:t>
            </a:r>
            <a:r>
              <a:rPr lang="en-US" altLang="zh-CN" dirty="0"/>
              <a:t>.</a:t>
            </a:r>
            <a:endParaRPr lang="en-US" altLang="zh-CN" sz="20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31375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12687</TotalTime>
  <Words>865</Words>
  <Application>Microsoft Office PowerPoint</Application>
  <PresentationFormat>On-screen Show (4:3)</PresentationFormat>
  <Paragraphs>95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等线</vt:lpstr>
      <vt:lpstr>宋体</vt:lpstr>
      <vt:lpstr>Arial</vt:lpstr>
      <vt:lpstr>Calibri</vt:lpstr>
      <vt:lpstr>Times New Roman</vt:lpstr>
      <vt:lpstr>Office テーマ</vt:lpstr>
      <vt:lpstr>Way forward on FR2 inter-band CA requirement</vt:lpstr>
      <vt:lpstr>Agreements on cell detection/measurement requirement</vt:lpstr>
      <vt:lpstr>Agreements on the scaling factor CSSFoutside_gap </vt:lpstr>
      <vt:lpstr>PowerPoint Presentation</vt:lpstr>
      <vt:lpstr>Agreement on beam management requirement</vt:lpstr>
      <vt:lpstr>Agreement on scheduling restriction requirement</vt:lpstr>
      <vt:lpstr>Agreement on measurement restriction requirements</vt:lpstr>
      <vt:lpstr>Agreement on SCell activation delay requirements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He (Jackson) Wang</cp:lastModifiedBy>
  <cp:revision>512</cp:revision>
  <dcterms:created xsi:type="dcterms:W3CDTF">2017-01-18T16:32:26Z</dcterms:created>
  <dcterms:modified xsi:type="dcterms:W3CDTF">2020-03-04T17:58:59Z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(3)i6x7A0u26xhU5BjkP2/sM8nBvC/WQNtmS93Tk/BsQpar65B02yBE4iMtV/uvwS4sO0DbY+jk
HJMuJ6HMx4gbMX5Z4Q46+2UO0u//YoR6UsV+6zpn3muEtAZCMdh0jsQVuUtEhazrnrI0KJWL
x4Uk32WAelc/ooXnyhZHnZoAhevTP7qtuRrCvy+fTiIj4nv4/IcITD+9IYquvFVD3ZTebzTL
KHCDFACWRePvVVZ8ml</vt:lpwstr>
  </property>
  <property fmtid="{D5CDD505-2E9C-101B-9397-08002B2CF9AE}" pid="10" name="_2015_ms_pID_7253431">
    <vt:lpwstr>B7lM2qTTArGUPbCnsskr0jUzTY8as46iY9G/H69NPlEwH2BHTb4p/P
8+tdmNXPAa3TReylneHK9J2OJUmLF27o2uyKWY9+xOZbP7CgYFpwfdKABf08lD45U9iWNgkY
COJjWjhedwMeIOoVfG1jzdQs4w/59DJsN29hwuNfcpPb0wC75LLKrSPPlZRiB57Pd9H52haI
r4Nv/MxAkHRPia2pCPZGQpGdeLiGiE6jCtRA</vt:lpwstr>
  </property>
  <property fmtid="{D5CDD505-2E9C-101B-9397-08002B2CF9AE}" pid="11" name="_2015_ms_pID_7253432">
    <vt:lpwstr>fA==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1580888488</vt:lpwstr>
  </property>
  <property fmtid="{D5CDD505-2E9C-101B-9397-08002B2CF9AE}" pid="16" name="NSCPROP_SA">
    <vt:lpwstr>D:\Project_3GPP\2020_02_RAN4_94\Pre-meeting Study\Rel-16 RRM enh\draft R4-2002251 WF on FR2 inter-band CA requirement_v3.0.pptx</vt:lpwstr>
  </property>
</Properties>
</file>