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0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3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5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4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1497F-B839-4405-8393-54063B8ED4F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B92D-C1D6-4F4D-9A35-742196D2A7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WF on R16 NR RRM enhancements - BWP switching on multiple CCs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153C7-90FD-45A9-BF64-956302D51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Intel Corporation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8AB76A7-E345-489E-86E5-9C632EA7A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4" y="516873"/>
            <a:ext cx="1132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#94-e                             	            								  R4-2002244</a:t>
            </a:r>
          </a:p>
          <a:p>
            <a:r>
              <a:rPr lang="en-US" altLang="zh-CN" b="1" dirty="0"/>
              <a:t>Electronic Meeting, 24 Feb. – 6 Mar., 2020</a:t>
            </a:r>
          </a:p>
          <a:p>
            <a:endParaRPr lang="zh-CN" altLang="zh-CN" sz="1350" dirty="0"/>
          </a:p>
        </p:txBody>
      </p:sp>
    </p:spTree>
    <p:extLst>
      <p:ext uri="{BB962C8B-B14F-4D97-AF65-F5344CB8AC3E}">
        <p14:creationId xmlns:p14="http://schemas.microsoft.com/office/powerpoint/2010/main" val="258799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1931-69F5-4145-BB6C-BC47DA8AB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33B71-5988-48BD-8395-9F771CC12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RAN4#93 WF on BWP switching on multiple CCs was approved - R4-1915933</a:t>
            </a:r>
          </a:p>
        </p:txBody>
      </p:sp>
    </p:spTree>
    <p:extLst>
      <p:ext uri="{BB962C8B-B14F-4D97-AF65-F5344CB8AC3E}">
        <p14:creationId xmlns:p14="http://schemas.microsoft.com/office/powerpoint/2010/main" val="284092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Simultaneous BWP switching on multiple CCs 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880C11-C71E-4EBF-AC02-90AE633DE17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19200"/>
                <a:ext cx="10515600" cy="5397498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hangingPunct="0">
                  <a:spcBef>
                    <a:spcPts val="1200"/>
                  </a:spcBef>
                  <a:buNone/>
                </a:pPr>
                <a:r>
                  <a:rPr lang="en-GB" b="1" u="sng" dirty="0"/>
                  <a:t>Issue 1-1-1: RRC based simultaneous triggering for NR-DC operation</a:t>
                </a:r>
                <a:endParaRPr lang="en-US" b="1" dirty="0"/>
              </a:p>
              <a:p>
                <a:pPr marL="0" indent="0" hangingPunct="0">
                  <a:spcAft>
                    <a:spcPts val="600"/>
                  </a:spcAft>
                  <a:buNone/>
                </a:pPr>
                <a:r>
                  <a:rPr lang="en-GB" sz="2600" dirty="0">
                    <a:highlight>
                      <a:srgbClr val="00FF00"/>
                    </a:highlight>
                  </a:rPr>
                  <a:t>Agreement:</a:t>
                </a:r>
                <a:r>
                  <a:rPr lang="en-GB" sz="2600" dirty="0"/>
                  <a:t> RRC based simultaneous triggering for BWP switch on multiple CCs for NR-DC operation is not considered</a:t>
                </a:r>
                <a:endParaRPr lang="en-US" sz="2600" dirty="0"/>
              </a:p>
              <a:p>
                <a:pPr marL="0" indent="0" hangingPunct="0">
                  <a:buNone/>
                </a:pPr>
                <a:r>
                  <a:rPr lang="en-GB" b="1" u="sng" dirty="0"/>
                  <a:t>Issue 1-1-2: Delay requirements for DCI/timer based BWP switch</a:t>
                </a:r>
                <a:endParaRPr lang="en-US" b="1" dirty="0"/>
              </a:p>
              <a:p>
                <a:pPr marL="0" indent="0" hangingPunct="0">
                  <a:spcAft>
                    <a:spcPts val="600"/>
                  </a:spcAft>
                  <a:buNone/>
                </a:pPr>
                <a:r>
                  <a:rPr lang="en-GB" sz="2600" dirty="0">
                    <a:highlight>
                      <a:srgbClr val="00FF00"/>
                    </a:highlight>
                  </a:rPr>
                  <a:t>Agreement: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𝐵𝑊𝑃𝑆𝑤𝑖𝑡𝑐h𝐷𝑒𝑙𝑎𝑦</m:t>
                        </m:r>
                      </m:sub>
                    </m:sSub>
                    <m:r>
                      <a:rPr lang="x-none" sz="2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x-none" sz="26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x-none" sz="2600" i="1">
                        <a:latin typeface="Cambria Math" panose="02040503050406030204" pitchFamily="18" charset="0"/>
                      </a:rPr>
                      <m:t>∗(</m:t>
                    </m:r>
                    <m:d>
                      <m:dPr>
                        <m:begChr m:val="⌈"/>
                        <m:endChr m:val="⌉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e>
                    </m:d>
                    <m:r>
                      <a:rPr lang="en-GB" sz="2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x-none" sz="2600" i="1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r>
                  <a:rPr lang="en-US" sz="2600" i="1" dirty="0"/>
                  <a:t>; </a:t>
                </a:r>
                <a:r>
                  <a:rPr lang="en-GB" sz="2600" i="1" dirty="0"/>
                  <a:t>N: Number of CCs with simultaneous BWP switch; K is number of CCs that can be processed simultaneously; D is incremental delay for BWP switch processing on additional CCs</a:t>
                </a:r>
              </a:p>
              <a:p>
                <a:pPr lvl="0"/>
                <a:r>
                  <a:rPr lang="en-GB" dirty="0"/>
                  <a:t>Options for D</a:t>
                </a:r>
                <a:endParaRPr lang="en-US" dirty="0"/>
              </a:p>
              <a:p>
                <a:pPr lvl="1"/>
                <a:r>
                  <a:rPr lang="en-GB" dirty="0"/>
                  <a:t>D=100us for Type 1; 200 us for Type 2 (Huawei, MediaTek)</a:t>
                </a:r>
                <a:endParaRPr lang="en-US" dirty="0"/>
              </a:p>
              <a:p>
                <a:pPr lvl="1"/>
                <a:r>
                  <a:rPr lang="en-GB" dirty="0"/>
                  <a:t>D = 450us for Type 1; 1.5ms for Type 2 (Qualcomm, Apple)</a:t>
                </a:r>
                <a:endParaRPr lang="en-US" dirty="0"/>
              </a:p>
              <a:p>
                <a:pPr lvl="0"/>
                <a:r>
                  <a:rPr lang="en-GB" dirty="0"/>
                  <a:t>Options for K</a:t>
                </a:r>
                <a:endParaRPr lang="en-US" dirty="0"/>
              </a:p>
              <a:p>
                <a:pPr lvl="1"/>
                <a:r>
                  <a:rPr lang="en-GB" dirty="0"/>
                  <a:t>K=1 (Huawei, Apple, Intel, QC)</a:t>
                </a:r>
                <a:endParaRPr lang="en-US" dirty="0"/>
              </a:p>
              <a:p>
                <a:pPr lvl="1"/>
                <a:r>
                  <a:rPr lang="en-GB" dirty="0"/>
                  <a:t>K=2 (MediaTek)</a:t>
                </a:r>
                <a:endParaRPr lang="en-US" dirty="0"/>
              </a:p>
              <a:p>
                <a:pPr lvl="1"/>
                <a:r>
                  <a:rPr lang="en-GB" dirty="0"/>
                  <a:t>K=4 (NEC)</a:t>
                </a:r>
                <a:endParaRPr lang="en-US" dirty="0"/>
              </a:p>
              <a:p>
                <a:pPr marL="0" indent="0" hangingPunct="0">
                  <a:spcAft>
                    <a:spcPts val="600"/>
                  </a:spcAft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880C11-C71E-4EBF-AC02-90AE633DE17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19200"/>
                <a:ext cx="10515600" cy="5397498"/>
              </a:xfrm>
              <a:blipFill>
                <a:blip r:embed="rId2"/>
                <a:stretch>
                  <a:fillRect l="-1043" t="-2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7554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40BBA-9B74-4D3F-A4C2-7C4F22440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Simultaneous BWP switching on multiple CCs (2)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9B554E-DFC6-436F-A0AC-BFD288F712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90625"/>
                <a:ext cx="10515600" cy="5429250"/>
              </a:xfrm>
            </p:spPr>
            <p:txBody>
              <a:bodyPr>
                <a:normAutofit lnSpcReduction="10000"/>
              </a:bodyPr>
              <a:lstStyle/>
              <a:p>
                <a:pPr marL="0" indent="0" hangingPunct="0">
                  <a:buNone/>
                </a:pPr>
                <a:r>
                  <a:rPr lang="en-US" b="1" u="sng" dirty="0"/>
                  <a:t>Issue 1-1-3: Delay requirements for RRC based BWP switch</a:t>
                </a:r>
                <a:endParaRPr lang="en-US" dirty="0"/>
              </a:p>
              <a:p>
                <a:pPr lvl="0"/>
                <a:r>
                  <a:rPr lang="en-GB" dirty="0"/>
                  <a:t>Option 1a ( Intel, Vivo, Apple, Qualcomm):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𝑅𝑅𝐶𝑝𝑟𝑜𝑐𝑒𝑠𝑠𝑖𝑛𝑔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⌈"/>
                        <m:endChr m:val="⌉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𝐵𝑊𝑃𝑠𝑤𝑖𝑡𝑐h𝐷𝑒𝑙𝑎𝑦𝑅𝑅𝐶</m:t>
                        </m:r>
                      </m:sub>
                    </m:sSub>
                  </m:oMath>
                </a14:m>
                <a:r>
                  <a:rPr lang="en-GB" dirty="0"/>
                  <a:t>; N: Number of CCs with simultaneous BWP switch; K: Number of CCs that can be processed simultaneously</a:t>
                </a:r>
                <a:endParaRPr lang="en-US" dirty="0"/>
              </a:p>
              <a:p>
                <a:pPr lvl="1"/>
                <a:r>
                  <a:rPr lang="en-GB" dirty="0"/>
                  <a:t>Options 1a-1</a:t>
                </a:r>
                <a:endParaRPr lang="en-US" dirty="0"/>
              </a:p>
              <a:p>
                <a:pPr lvl="2"/>
                <a:r>
                  <a:rPr lang="en-GB" dirty="0"/>
                  <a:t>K=1	(Intel, Apple, Vivo, Qualcomm)</a:t>
                </a:r>
                <a:endParaRPr lang="en-US" dirty="0"/>
              </a:p>
              <a:p>
                <a:pPr lvl="0"/>
                <a:r>
                  <a:rPr lang="en-GB" dirty="0"/>
                  <a:t>Option 1b (NEC, Nokia?)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𝐵𝑊𝑃𝑆𝑤𝑖𝑡𝑐h𝐷𝑒𝑙𝑎𝑦𝑅𝑅𝐶𝑆𝑖𝑛𝑔𝑙𝑒𝐶𝐶</m:t>
                        </m:r>
                      </m:sub>
                    </m:sSub>
                    <m:r>
                      <a:rPr lang="x-none" i="1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x-none">
                        <a:latin typeface="Cambria Math" panose="02040503050406030204" pitchFamily="18" charset="0"/>
                      </a:rPr>
                      <m:t>D</m:t>
                    </m:r>
                    <m:r>
                      <a:rPr lang="x-none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x-none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⌈"/>
                        <m:endChr m:val="⌉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N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K</m:t>
                            </m:r>
                          </m:den>
                        </m:f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x-none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r>
                  <a:rPr lang="en-US" dirty="0"/>
                  <a:t>; </a:t>
                </a:r>
                <a:r>
                  <a:rPr lang="en-GB" dirty="0"/>
                  <a:t>D= BWP switching delay without processing delay of RRC</a:t>
                </a:r>
                <a:endParaRPr lang="en-US" dirty="0"/>
              </a:p>
              <a:p>
                <a:pPr lvl="1"/>
                <a:r>
                  <a:rPr lang="en-GB" dirty="0"/>
                  <a:t>Options 1b-1</a:t>
                </a:r>
                <a:endParaRPr lang="en-US" dirty="0"/>
              </a:p>
              <a:p>
                <a:pPr lvl="2"/>
                <a:r>
                  <a:rPr lang="en-GB" dirty="0"/>
                  <a:t>K=Based on UE capability discussion (NEC)</a:t>
                </a:r>
                <a:endParaRPr lang="en-US" dirty="0"/>
              </a:p>
              <a:p>
                <a:pPr lvl="2"/>
                <a:r>
                  <a:rPr lang="en-GB" dirty="0"/>
                  <a:t>K=1 (QC)</a:t>
                </a:r>
                <a:endParaRPr lang="en-US" dirty="0"/>
              </a:p>
              <a:p>
                <a:pPr lvl="0"/>
                <a:r>
                  <a:rPr lang="en-GB" dirty="0"/>
                  <a:t>Option 2 (Huawei, MTK):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𝐵𝑊𝑃𝑆𝑤𝑖𝑡𝑐h𝐷𝑒𝑙𝑎𝑦𝑅𝑅𝐶𝑆𝑖𝑛𝑔𝑙𝑒𝐶𝐶</m:t>
                        </m:r>
                      </m:sub>
                    </m:sSub>
                  </m:oMath>
                </a14:m>
                <a:r>
                  <a:rPr lang="en-GB" dirty="0"/>
                  <a:t> on each individual CC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9B554E-DFC6-436F-A0AC-BFD288F712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90625"/>
                <a:ext cx="10515600" cy="5429250"/>
              </a:xfrm>
              <a:blipFill>
                <a:blip r:embed="rId2"/>
                <a:stretch>
                  <a:fillRect l="-1217" t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7283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77D2-670F-4F7C-AB1C-7CE21C78C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975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Simultaneous BWP switching on multiple CCs (2)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2BB5FC-82D9-4E83-A658-B76B45944E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23950"/>
                <a:ext cx="10515600" cy="520065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hangingPunct="0">
                  <a:buNone/>
                </a:pPr>
                <a:r>
                  <a:rPr lang="en-GB" b="1" u="sng" dirty="0"/>
                  <a:t>Issue 1-1-4: Interruption requirements for simultaneous BWP switch</a:t>
                </a:r>
                <a:endParaRPr lang="en-US" b="1" dirty="0"/>
              </a:p>
              <a:p>
                <a:pPr marL="0" indent="0" hangingPunct="0">
                  <a:buNone/>
                </a:pPr>
                <a:r>
                  <a:rPr lang="en-GB" dirty="0">
                    <a:highlight>
                      <a:srgbClr val="00FF00"/>
                    </a:highlight>
                  </a:rPr>
                  <a:t>Agreement</a:t>
                </a:r>
                <a:r>
                  <a:rPr lang="en-GB" dirty="0"/>
                  <a:t>: Consider interruption on each CC separately</a:t>
                </a:r>
              </a:p>
              <a:p>
                <a:pPr marL="0" indent="0" hangingPunct="0">
                  <a:buNone/>
                </a:pPr>
                <a:r>
                  <a:rPr lang="en-US" dirty="0"/>
                  <a:t>For interruption length:</a:t>
                </a:r>
              </a:p>
              <a:p>
                <a:pPr lvl="0"/>
                <a:r>
                  <a:rPr lang="en-GB" dirty="0"/>
                  <a:t>Option 1(Huawei, Nokia): Use same interruption requirements as single CC case on each CC</a:t>
                </a:r>
                <a:endParaRPr lang="en-US" dirty="0"/>
              </a:p>
              <a:p>
                <a:pPr lvl="0"/>
                <a:r>
                  <a:rPr lang="en-GB" dirty="0"/>
                  <a:t>Option 2 (Vivo, Ericsson): Extend interruption compared to single CC case; Extension depends on number of CCs undergoing simultaneous BWP switch</a:t>
                </a:r>
                <a:endParaRPr lang="en-US" dirty="0"/>
              </a:p>
              <a:p>
                <a:pPr lvl="0"/>
                <a:r>
                  <a:rPr lang="en-GB" dirty="0"/>
                  <a:t>Option 3a (Vivo): Interruption length is determined by smallest SCS among all CCs before and after BWP switch</a:t>
                </a:r>
                <a:endParaRPr lang="en-US" dirty="0"/>
              </a:p>
              <a:p>
                <a:pPr lvl="0"/>
                <a:r>
                  <a:rPr lang="en-GB" dirty="0"/>
                  <a:t>Option 3b (Intel):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N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K</m:t>
                            </m:r>
                          </m:den>
                        </m:f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max</m:t>
                    </m:r>
                    <m:r>
                      <a:rPr lang="en-GB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In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k</m:t>
                        </m:r>
                      </m:sub>
                    </m:sSub>
                    <m:r>
                      <a:rPr lang="en-GB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GB" dirty="0"/>
                  <a:t>Option 3b-1</a:t>
                </a:r>
                <a:endParaRPr lang="en-US" dirty="0"/>
              </a:p>
              <a:p>
                <a:pPr lvl="2"/>
                <a:r>
                  <a:rPr lang="en-GB" dirty="0"/>
                  <a:t>K=1 (Apple, Intel)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2BB5FC-82D9-4E83-A658-B76B45944E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23950"/>
                <a:ext cx="10515600" cy="5200650"/>
              </a:xfrm>
              <a:blipFill>
                <a:blip r:embed="rId2"/>
                <a:stretch>
                  <a:fillRect l="-1043" t="-2342" r="-580" b="-5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3475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5D516-9380-4D3C-BA8B-333847EE3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Partial Overlap BWP switching on multiple CCs (1)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EE809-0047-47FD-9DB5-142F9DF87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9674"/>
            <a:ext cx="10515600" cy="5400675"/>
          </a:xfrm>
        </p:spPr>
        <p:txBody>
          <a:bodyPr>
            <a:normAutofit lnSpcReduction="10000"/>
          </a:bodyPr>
          <a:lstStyle/>
          <a:p>
            <a:pPr marL="0" indent="0" hangingPunct="0">
              <a:buNone/>
            </a:pPr>
            <a:r>
              <a:rPr lang="en-US" b="1" u="sng" dirty="0"/>
              <a:t>Issue 1-2-1: DCI based partial overlap BWP switch for NR-DC</a:t>
            </a:r>
            <a:endParaRPr lang="en-US" dirty="0"/>
          </a:p>
          <a:p>
            <a:pPr lvl="0"/>
            <a:r>
              <a:rPr lang="en-GB" dirty="0"/>
              <a:t>Option 1 (NEC, QC, Vivo): Not considered </a:t>
            </a:r>
            <a:endParaRPr lang="en-US" dirty="0"/>
          </a:p>
          <a:p>
            <a:pPr lvl="0"/>
            <a:r>
              <a:rPr lang="en-GB" dirty="0"/>
              <a:t>Option 2 (Huawei, Ericsson, Intel, Nokia, MTK): Considered</a:t>
            </a:r>
          </a:p>
          <a:p>
            <a:pPr lvl="0"/>
            <a:r>
              <a:rPr lang="en-GB" dirty="0"/>
              <a:t>Option 2a (Qualcomm): Considered when defined only for cases when UE supports per FR gap</a:t>
            </a:r>
            <a:endParaRPr lang="en-US" dirty="0"/>
          </a:p>
          <a:p>
            <a:pPr marL="0" indent="0">
              <a:buNone/>
            </a:pPr>
            <a:r>
              <a:rPr lang="en-US" b="1" u="sng" dirty="0"/>
              <a:t>Issue 1-2-2: Conditions when requirements for partial overlap BWP switch are defined</a:t>
            </a:r>
            <a:endParaRPr lang="en-US" dirty="0"/>
          </a:p>
          <a:p>
            <a:pPr lvl="0" hangingPunct="0"/>
            <a:r>
              <a:rPr lang="en-US" dirty="0"/>
              <a:t>Option 1 (Vivo, Intel, Apple, MTK, Qualcomm): When UE is capable of per FR gap and BWP switch is on different FR/When BWP switch on one CC doesn’t cause interruption on other CCs (with partial overlap BWP switch)</a:t>
            </a:r>
          </a:p>
          <a:p>
            <a:pPr lvl="0" hangingPunct="0"/>
            <a:r>
              <a:rPr lang="en-US" dirty="0"/>
              <a:t>Option 2 (Ericsson, NEC): No restriction</a:t>
            </a:r>
          </a:p>
          <a:p>
            <a:pPr marL="0" indent="0" hangingPunct="0">
              <a:buNone/>
            </a:pPr>
            <a:endParaRPr lang="en-GB" b="1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466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B75A9-35AE-430A-9EA7-B7D3E83E3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Partial Overlap BWP switching on multiple CCs (2)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A444D-D5E7-42EF-AC94-C10D2BC16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433219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Issue 1-2-3: Delay requirements for DCI/Timer/RRC based BWP switch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DCI Based: Depends on outcome of Issue 1-2-1, 1-2-2</a:t>
            </a:r>
          </a:p>
          <a:p>
            <a:pPr marL="0" indent="0">
              <a:buNone/>
            </a:pPr>
            <a:r>
              <a:rPr lang="en-US" dirty="0"/>
              <a:t>RRC Based: Depends on outcome of Issue 1-2-2</a:t>
            </a:r>
          </a:p>
          <a:p>
            <a:pPr marL="0" indent="0">
              <a:buNone/>
            </a:pPr>
            <a:r>
              <a:rPr lang="en-US" dirty="0"/>
              <a:t>Timer Based: Depends on outcome of Issue 1-2-2</a:t>
            </a:r>
          </a:p>
          <a:p>
            <a:pPr marL="0" indent="0" hangingPunct="0">
              <a:buNone/>
            </a:pPr>
            <a:endParaRPr lang="en-GB" b="1" u="sng" dirty="0"/>
          </a:p>
          <a:p>
            <a:pPr marL="0" indent="0" hangingPunct="0">
              <a:buNone/>
            </a:pPr>
            <a:r>
              <a:rPr lang="en-GB" b="1" u="sng" dirty="0"/>
              <a:t>Issue 1-2-4: Interruption requirements </a:t>
            </a:r>
            <a:r>
              <a:rPr lang="en-US" b="1" u="sng" dirty="0"/>
              <a:t>for partial overlap BWP switch</a:t>
            </a:r>
            <a:endParaRPr lang="en-US" b="1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</a:t>
            </a:r>
            <a:r>
              <a:rPr lang="en-GB" dirty="0"/>
              <a:t>: </a:t>
            </a:r>
            <a:r>
              <a:rPr lang="en-US" dirty="0"/>
              <a:t>Same as single CC, considered on each CC separately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70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574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WF on R16 NR RRM enhancements - BWP switching on multiple CCs</vt:lpstr>
      <vt:lpstr>Background</vt:lpstr>
      <vt:lpstr>Simultaneous BWP switching on multiple CCs (1)</vt:lpstr>
      <vt:lpstr>Simultaneous BWP switching on multiple CCs (2)</vt:lpstr>
      <vt:lpstr>Simultaneous BWP switching on multiple CCs (2)</vt:lpstr>
      <vt:lpstr>Partial Overlap BWP switching on multiple CCs (1)</vt:lpstr>
      <vt:lpstr>Partial Overlap BWP switching on multiple CCs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Intel_RAN4#94e</dc:creator>
  <cp:keywords>CTPClassification=CTP_NT</cp:keywords>
  <cp:lastModifiedBy>Intel_RAN4#94e</cp:lastModifiedBy>
  <cp:revision>11</cp:revision>
  <dcterms:created xsi:type="dcterms:W3CDTF">2020-03-02T17:24:24Z</dcterms:created>
  <dcterms:modified xsi:type="dcterms:W3CDTF">2020-03-03T02:51:27Z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0ec8f0d3-c2fd-4e89-ab0d-1dae4134e207</vt:lpwstr>
  </property>
  <property fmtid="{D5CDD505-2E9C-101B-9397-08002B2CF9AE}" pid="3" name="CTP_TimeStamp">
    <vt:lpwstr>2020-03-03 02:51:26Z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