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WF on RRM measurement relaxation for Power Saving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CATT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79512" y="116632"/>
            <a:ext cx="8496944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GB" altLang="zh-CN" sz="2400" b="1" dirty="0">
                <a:solidFill>
                  <a:schemeClr val="tx1">
                    <a:tint val="75000"/>
                  </a:schemeClr>
                </a:solidFill>
              </a:rPr>
              <a:t>3GPP TSG-RAN WG4 Meeting #94e	           		   R4-2002257</a:t>
            </a:r>
            <a:endParaRPr lang="zh-CN" altLang="zh-CN" sz="2400" b="1" dirty="0">
              <a:solidFill>
                <a:schemeClr val="tx1">
                  <a:tint val="75000"/>
                </a:schemeClr>
              </a:solidFill>
            </a:endParaRPr>
          </a:p>
          <a:p>
            <a:pPr algn="just">
              <a:spcBef>
                <a:spcPct val="20000"/>
              </a:spcBef>
            </a:pPr>
            <a:r>
              <a:rPr lang="en-GB" altLang="zh-CN" sz="2400" b="1" dirty="0">
                <a:solidFill>
                  <a:schemeClr val="tx1">
                    <a:tint val="75000"/>
                  </a:schemeClr>
                </a:solidFill>
              </a:rPr>
              <a:t>Electronic Meeting, Feb.24th – Mar.6th 2020</a:t>
            </a:r>
            <a:endParaRPr lang="zh-CN" altLang="en-US" sz="2400" b="1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119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135285"/>
            <a:ext cx="8229600" cy="4525963"/>
          </a:xfrm>
        </p:spPr>
        <p:txBody>
          <a:bodyPr/>
          <a:lstStyle/>
          <a:p>
            <a:pPr hangingPunct="0"/>
            <a:r>
              <a:rPr lang="en-GB" altLang="zh-CN" sz="2400" dirty="0"/>
              <a:t>For information: Scenarios</a:t>
            </a:r>
            <a:endParaRPr lang="zh-CN" altLang="zh-CN" sz="2400" dirty="0"/>
          </a:p>
          <a:p>
            <a:pPr lvl="1"/>
            <a:r>
              <a:rPr lang="en-US" altLang="zh-CN" sz="2000" dirty="0"/>
              <a:t>#1: Low mobility scenario</a:t>
            </a:r>
            <a:endParaRPr lang="zh-CN" altLang="zh-CN" sz="2000" dirty="0"/>
          </a:p>
          <a:p>
            <a:pPr lvl="1"/>
            <a:r>
              <a:rPr lang="en-US" altLang="zh-CN" sz="2000" dirty="0"/>
              <a:t>#2: Not in cell-edge scenario </a:t>
            </a:r>
            <a:endParaRPr lang="zh-CN" altLang="zh-CN" sz="2000" dirty="0"/>
          </a:p>
          <a:p>
            <a:pPr lvl="1"/>
            <a:r>
              <a:rPr lang="en-GB" altLang="zh-CN" sz="2000" dirty="0"/>
              <a:t>#3: Low-mobility + Not in cell-edge scenario</a:t>
            </a:r>
          </a:p>
          <a:p>
            <a:pPr hangingPunct="0"/>
            <a:r>
              <a:rPr lang="en-GB" altLang="zh-CN" sz="2400" dirty="0"/>
              <a:t>RRM measurement relaxation methods for UE power saving in </a:t>
            </a:r>
            <a:r>
              <a:rPr lang="en-GB" altLang="zh-CN" sz="2400" dirty="0" err="1"/>
              <a:t>RRC_idle</a:t>
            </a:r>
            <a:r>
              <a:rPr lang="en-GB" altLang="zh-CN" sz="2400" dirty="0"/>
              <a:t>/inactive state</a:t>
            </a:r>
            <a:endParaRPr lang="zh-CN" altLang="zh-CN" sz="2400" dirty="0"/>
          </a:p>
          <a:p>
            <a:pPr lvl="1"/>
            <a:r>
              <a:rPr lang="en-US" altLang="zh-CN" sz="2000" dirty="0"/>
              <a:t>Option 1: Allow RRM measurements with longer intervals </a:t>
            </a:r>
            <a:endParaRPr lang="zh-CN" altLang="zh-CN" sz="2000" dirty="0"/>
          </a:p>
          <a:p>
            <a:pPr lvl="1"/>
            <a:r>
              <a:rPr lang="en-US" altLang="zh-CN" sz="2000" dirty="0"/>
              <a:t>Option 2: UE is not required to meet the intra-frequency and inter-frequency neighbor cell measurement requirements</a:t>
            </a:r>
            <a:endParaRPr lang="zh-CN" altLang="zh-CN" sz="2000" dirty="0"/>
          </a:p>
          <a:p>
            <a:pPr hangingPunct="0"/>
            <a:r>
              <a:rPr lang="en-GB" altLang="zh-CN" sz="2400" dirty="0"/>
              <a:t>Applicability of RRM relaxation methods when </a:t>
            </a:r>
            <a:r>
              <a:rPr lang="en-US" altLang="zh-CN" sz="2400" dirty="0"/>
              <a:t>the relaxation criteria are fulfilled</a:t>
            </a:r>
            <a:endParaRPr lang="en-GB" altLang="zh-CN" sz="2400" dirty="0"/>
          </a:p>
          <a:p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620196"/>
              </p:ext>
            </p:extLst>
          </p:nvPr>
        </p:nvGraphicFramePr>
        <p:xfrm>
          <a:off x="2051720" y="5373216"/>
          <a:ext cx="5112568" cy="128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32792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Applicable RRM relaxation</a:t>
                      </a:r>
                      <a:r>
                        <a:rPr lang="en-US" altLang="zh-CN" sz="1400" baseline="0" dirty="0"/>
                        <a:t> methods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Scenarios #1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FFS:</a:t>
                      </a:r>
                      <a:r>
                        <a:rPr lang="en-US" altLang="zh-CN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 1 and/or 2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19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Scenarios #2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FFS:</a:t>
                      </a:r>
                      <a:r>
                        <a:rPr lang="en-US" altLang="zh-CN" sz="14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 1 and/or 2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51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Scenarios #3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Option 2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436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WF on RRM measurement relaxation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hangingPunct="0"/>
            <a:r>
              <a:rPr lang="en-GB" altLang="zh-CN" sz="2400" dirty="0"/>
              <a:t>Applicability of RRM relaxation methods </a:t>
            </a:r>
            <a:r>
              <a:rPr lang="en-US" altLang="zh-CN" sz="2400" dirty="0" smtClean="0"/>
              <a:t>for scenario#1 and scenario#2:</a:t>
            </a:r>
          </a:p>
          <a:p>
            <a:pPr lvl="1" hangingPunct="0"/>
            <a:r>
              <a:rPr lang="en-US" altLang="zh-CN" sz="2000" dirty="0" smtClean="0"/>
              <a:t>Scenario #1: </a:t>
            </a:r>
          </a:p>
          <a:p>
            <a:pPr lvl="2" hangingPunct="0"/>
            <a:r>
              <a:rPr lang="en-US" altLang="zh-CN" sz="1600" dirty="0" smtClean="0"/>
              <a:t>Option 1 (</a:t>
            </a:r>
            <a:r>
              <a:rPr lang="en-US" altLang="zh-CN" sz="1600" dirty="0"/>
              <a:t>CATT </a:t>
            </a:r>
            <a:r>
              <a:rPr lang="en-US" altLang="zh-CN" sz="1600" dirty="0" smtClean="0"/>
              <a:t>, Vivo, </a:t>
            </a:r>
            <a:r>
              <a:rPr lang="en-US" altLang="zh-CN" sz="1600" dirty="0"/>
              <a:t>CMCC, LGE, OPPO, Huawei, Nokia, ZTE, </a:t>
            </a:r>
            <a:r>
              <a:rPr lang="en-US" altLang="zh-CN" sz="1600" dirty="0" smtClean="0"/>
              <a:t>Intel, Ericsson)</a:t>
            </a:r>
          </a:p>
          <a:p>
            <a:pPr lvl="2" hangingPunct="0"/>
            <a:r>
              <a:rPr lang="en-US" altLang="zh-CN" sz="1600" dirty="0" smtClean="0"/>
              <a:t>Option 2 (Qualcomm, MTK, Apple)</a:t>
            </a:r>
          </a:p>
          <a:p>
            <a:pPr lvl="1" hangingPunct="0"/>
            <a:r>
              <a:rPr lang="en-US" altLang="zh-CN" sz="2000" dirty="0"/>
              <a:t>Scenario #2: Option 1: RRM measurement relaxation with longer intervals</a:t>
            </a:r>
          </a:p>
          <a:p>
            <a:pPr hangingPunct="0"/>
            <a:r>
              <a:rPr lang="en-US" altLang="zh-CN" sz="2400" dirty="0" smtClean="0"/>
              <a:t>FFS on the scaling factor of measurement interval</a:t>
            </a:r>
          </a:p>
          <a:p>
            <a:pPr lvl="1" hangingPunct="0"/>
            <a:r>
              <a:rPr lang="en-GB" altLang="zh-CN" sz="2000" dirty="0" smtClean="0"/>
              <a:t>Option 1: Fixed value</a:t>
            </a:r>
          </a:p>
          <a:p>
            <a:pPr lvl="2" hangingPunct="0"/>
            <a:r>
              <a:rPr lang="en-GB" altLang="zh-CN" sz="1600" dirty="0" smtClean="0"/>
              <a:t>FFS on one fixed value for different scenarios or different fixed value for different scenarios </a:t>
            </a:r>
          </a:p>
          <a:p>
            <a:pPr lvl="1" hangingPunct="0"/>
            <a:r>
              <a:rPr lang="en-GB" altLang="zh-CN" sz="2000" dirty="0" smtClean="0"/>
              <a:t>Option 2: Network configurable value</a:t>
            </a:r>
          </a:p>
          <a:p>
            <a:pPr marL="342900" lvl="1" indent="-342900" hangingPunct="0">
              <a:buFont typeface="Arial" pitchFamily="34" charset="0"/>
              <a:buChar char="•"/>
            </a:pPr>
            <a:r>
              <a:rPr lang="en-GB" altLang="zh-CN" sz="2400" dirty="0"/>
              <a:t>FFS on the transition </a:t>
            </a:r>
            <a:r>
              <a:rPr lang="en-GB" altLang="zh-CN" sz="2400" dirty="0" smtClean="0"/>
              <a:t>period between scenario#1 or scenario#2 and scenario#3 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657471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WF on RRM measurement relaxation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lnSpcReduction="10000"/>
          </a:bodyPr>
          <a:lstStyle/>
          <a:p>
            <a:pPr hangingPunct="0"/>
            <a:r>
              <a:rPr lang="en-US" altLang="zh-CN" sz="2600" dirty="0"/>
              <a:t>RRM measurement relaxation for inter-frequency layer with higher </a:t>
            </a:r>
            <a:r>
              <a:rPr lang="en-US" altLang="zh-CN" sz="2600" dirty="0" smtClean="0"/>
              <a:t>priority</a:t>
            </a:r>
          </a:p>
          <a:p>
            <a:pPr lvl="1" hangingPunct="0"/>
            <a:r>
              <a:rPr lang="en-US" altLang="zh-CN" sz="1900" dirty="0"/>
              <a:t>Option 1: (CATT, Vivo, CMCC, Huawei, LGE, OPPO, Apple, MediaTek)</a:t>
            </a:r>
            <a:endParaRPr lang="zh-CN" altLang="zh-CN" sz="1900" dirty="0"/>
          </a:p>
          <a:p>
            <a:pPr lvl="2" hangingPunct="0"/>
            <a:r>
              <a:rPr lang="en-US" altLang="zh-CN" sz="1700" dirty="0"/>
              <a:t>When </a:t>
            </a:r>
            <a:r>
              <a:rPr lang="en-US" altLang="zh-CN" sz="1700" dirty="0" err="1"/>
              <a:t>S</a:t>
            </a:r>
            <a:r>
              <a:rPr lang="en-US" altLang="zh-CN" sz="1700" baseline="-25000" dirty="0" err="1"/>
              <a:t>rxlev</a:t>
            </a:r>
            <a:r>
              <a:rPr lang="en-US" altLang="zh-CN" sz="1700" dirty="0"/>
              <a:t> &gt; </a:t>
            </a:r>
            <a:r>
              <a:rPr lang="en-US" altLang="zh-CN" sz="1700" dirty="0" err="1"/>
              <a:t>S</a:t>
            </a:r>
            <a:r>
              <a:rPr lang="en-US" altLang="zh-CN" sz="1700" baseline="-25000" dirty="0" err="1"/>
              <a:t>nonIntraSearchP</a:t>
            </a:r>
            <a:r>
              <a:rPr lang="en-US" altLang="zh-CN" sz="1700" dirty="0"/>
              <a:t> and </a:t>
            </a:r>
            <a:r>
              <a:rPr lang="en-US" altLang="zh-CN" sz="1700" dirty="0" err="1"/>
              <a:t>S</a:t>
            </a:r>
            <a:r>
              <a:rPr lang="en-US" altLang="zh-CN" sz="1700" baseline="-25000" dirty="0" err="1"/>
              <a:t>qual</a:t>
            </a:r>
            <a:r>
              <a:rPr lang="en-US" altLang="zh-CN" sz="1700" dirty="0"/>
              <a:t> &gt; </a:t>
            </a:r>
            <a:r>
              <a:rPr lang="en-US" altLang="zh-CN" sz="1700" dirty="0" err="1"/>
              <a:t>S</a:t>
            </a:r>
            <a:r>
              <a:rPr lang="en-US" altLang="zh-CN" sz="1700" baseline="-25000" dirty="0" err="1"/>
              <a:t>nonIntraSearchQ</a:t>
            </a:r>
            <a:r>
              <a:rPr lang="en-US" altLang="zh-CN" sz="1700" dirty="0"/>
              <a:t>,  no relaxation of the current measurement delay requirement is expected for inter-frequency measurement with higher priority. </a:t>
            </a:r>
            <a:endParaRPr lang="zh-CN" altLang="zh-CN" sz="1700" dirty="0"/>
          </a:p>
          <a:p>
            <a:pPr lvl="2" hangingPunct="0"/>
            <a:r>
              <a:rPr lang="en-US" altLang="zh-CN" sz="1700" dirty="0"/>
              <a:t>When </a:t>
            </a:r>
            <a:r>
              <a:rPr lang="en-US" altLang="zh-CN" sz="1700" dirty="0" err="1"/>
              <a:t>S</a:t>
            </a:r>
            <a:r>
              <a:rPr lang="en-US" altLang="zh-CN" sz="1700" baseline="-25000" dirty="0" err="1"/>
              <a:t>rxlev</a:t>
            </a:r>
            <a:r>
              <a:rPr lang="en-US" altLang="zh-CN" sz="1700" dirty="0"/>
              <a:t> </a:t>
            </a:r>
            <a:r>
              <a:rPr lang="zh-CN" altLang="zh-CN" sz="1700" dirty="0"/>
              <a:t>≤</a:t>
            </a:r>
            <a:r>
              <a:rPr lang="en-US" altLang="zh-CN" sz="1700" dirty="0"/>
              <a:t> </a:t>
            </a:r>
            <a:r>
              <a:rPr lang="en-US" altLang="zh-CN" sz="1700" dirty="0" err="1"/>
              <a:t>S</a:t>
            </a:r>
            <a:r>
              <a:rPr lang="en-US" altLang="zh-CN" sz="1700" baseline="-25000" dirty="0" err="1"/>
              <a:t>nonIntraSearchP</a:t>
            </a:r>
            <a:r>
              <a:rPr lang="en-US" altLang="zh-CN" sz="1700" dirty="0"/>
              <a:t> or </a:t>
            </a:r>
            <a:r>
              <a:rPr lang="en-US" altLang="zh-CN" sz="1700" dirty="0" err="1"/>
              <a:t>S</a:t>
            </a:r>
            <a:r>
              <a:rPr lang="en-US" altLang="zh-CN" sz="1700" baseline="-25000" dirty="0" err="1"/>
              <a:t>qual</a:t>
            </a:r>
            <a:r>
              <a:rPr lang="en-US" altLang="zh-CN" sz="1700" dirty="0"/>
              <a:t> </a:t>
            </a:r>
            <a:r>
              <a:rPr lang="zh-CN" altLang="zh-CN" sz="1700" dirty="0"/>
              <a:t>≤</a:t>
            </a:r>
            <a:r>
              <a:rPr lang="en-US" altLang="zh-CN" sz="1700" dirty="0"/>
              <a:t> </a:t>
            </a:r>
            <a:r>
              <a:rPr lang="en-US" altLang="zh-CN" sz="1700" dirty="0" err="1"/>
              <a:t>S</a:t>
            </a:r>
            <a:r>
              <a:rPr lang="en-US" altLang="zh-CN" sz="1700" baseline="-25000" dirty="0" err="1"/>
              <a:t>nonIntraSearchQ</a:t>
            </a:r>
            <a:r>
              <a:rPr lang="en-US" altLang="zh-CN" sz="1700" dirty="0"/>
              <a:t>, </a:t>
            </a:r>
            <a:r>
              <a:rPr lang="en-US" altLang="zh-CN" sz="1700" dirty="0"/>
              <a:t>the </a:t>
            </a:r>
            <a:r>
              <a:rPr lang="en-US" altLang="zh-CN" sz="1700" dirty="0"/>
              <a:t>relaxed requirement for the frequency layer of higher priority shall use the same  relaxed measurement requirement as those for the frequency layer of equal/lower priority.</a:t>
            </a:r>
            <a:endParaRPr lang="zh-CN" altLang="zh-CN" sz="1700" dirty="0"/>
          </a:p>
          <a:p>
            <a:pPr lvl="1" hangingPunct="0"/>
            <a:r>
              <a:rPr lang="en-US" altLang="zh-CN" sz="1900" dirty="0"/>
              <a:t>Option 1a: (</a:t>
            </a:r>
            <a:r>
              <a:rPr lang="en-US" altLang="zh-CN" sz="1900" dirty="0" smtClean="0"/>
              <a:t>Apple)</a:t>
            </a:r>
            <a:endParaRPr lang="en-US" altLang="zh-CN" sz="1900" dirty="0"/>
          </a:p>
          <a:p>
            <a:pPr lvl="2" hangingPunct="0"/>
            <a:r>
              <a:rPr lang="en-GB" altLang="zh-CN" sz="1700" dirty="0"/>
              <a:t>Support </a:t>
            </a:r>
            <a:r>
              <a:rPr lang="en-GB" altLang="zh-CN" sz="1700" dirty="0"/>
              <a:t>option 1 </a:t>
            </a:r>
            <a:r>
              <a:rPr lang="en-GB" altLang="zh-CN" sz="1700" dirty="0"/>
              <a:t>for scenario </a:t>
            </a:r>
            <a:r>
              <a:rPr lang="en-GB" altLang="zh-CN" sz="1700" dirty="0"/>
              <a:t>2; UE doesn’t need to meet requirement </a:t>
            </a:r>
            <a:r>
              <a:rPr lang="en-GB" altLang="zh-CN" sz="1700" dirty="0"/>
              <a:t>for scenario </a:t>
            </a:r>
            <a:r>
              <a:rPr lang="en-GB" altLang="zh-CN" sz="1700" dirty="0"/>
              <a:t>1.</a:t>
            </a:r>
            <a:endParaRPr lang="zh-CN" altLang="zh-CN" sz="1700" dirty="0"/>
          </a:p>
          <a:p>
            <a:pPr lvl="1" hangingPunct="0"/>
            <a:r>
              <a:rPr lang="en-US" altLang="zh-CN" sz="1900" dirty="0"/>
              <a:t>Option 2: (Ericsson)</a:t>
            </a:r>
            <a:endParaRPr lang="zh-CN" altLang="zh-CN" sz="1900" dirty="0"/>
          </a:p>
          <a:p>
            <a:pPr lvl="2" hangingPunct="0"/>
            <a:r>
              <a:rPr lang="en-US" altLang="zh-CN" sz="1700" dirty="0"/>
              <a:t>Measurements of higher priority carriers shall not be relaxed in high mobility scenarios (scenario #2)</a:t>
            </a:r>
            <a:endParaRPr lang="zh-CN" altLang="zh-CN" sz="1700" dirty="0"/>
          </a:p>
        </p:txBody>
      </p:sp>
    </p:spTree>
    <p:extLst>
      <p:ext uri="{BB962C8B-B14F-4D97-AF65-F5344CB8AC3E}">
        <p14:creationId xmlns:p14="http://schemas.microsoft.com/office/powerpoint/2010/main" val="3172643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WF on RRM measurement relaxation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hangingPunct="0"/>
            <a:r>
              <a:rPr lang="en-US" altLang="zh-CN" sz="2400" dirty="0"/>
              <a:t>RRM measurement relaxation by reducing the number of frequency layer to be measured</a:t>
            </a:r>
            <a:endParaRPr lang="en-GB" altLang="zh-CN" sz="2400" dirty="0" smtClean="0"/>
          </a:p>
          <a:p>
            <a:pPr lvl="1" hangingPunct="0"/>
            <a:r>
              <a:rPr lang="en-GB" altLang="zh-CN" sz="2000" dirty="0" smtClean="0"/>
              <a:t>No </a:t>
            </a:r>
            <a:r>
              <a:rPr lang="en-GB" altLang="zh-CN" sz="2000" dirty="0"/>
              <a:t>consensus to introduce the RRM measurement relaxation by reducing the number of frequency layer in RAN4 94e. </a:t>
            </a:r>
            <a:endParaRPr lang="en-GB" altLang="zh-CN" sz="2000" dirty="0" smtClean="0"/>
          </a:p>
          <a:p>
            <a:pPr lvl="1" hangingPunct="0"/>
            <a:r>
              <a:rPr lang="en-GB" altLang="zh-CN" sz="2000" dirty="0" smtClean="0"/>
              <a:t>Interested </a:t>
            </a:r>
            <a:r>
              <a:rPr lang="en-GB" altLang="zh-CN" sz="2000" dirty="0"/>
              <a:t>companies are encouraged to provide analysis on achievable power saving </a:t>
            </a:r>
            <a:r>
              <a:rPr lang="en-US" altLang="zh-CN" sz="2000" dirty="0"/>
              <a:t>from reducing number of frequency layers for intra/inter-frequency measurements in RAN4 94bis</a:t>
            </a:r>
          </a:p>
          <a:p>
            <a:pPr hangingPunct="0"/>
            <a:r>
              <a:rPr lang="en-US" altLang="zh-CN" sz="2400" dirty="0"/>
              <a:t>EMR </a:t>
            </a:r>
            <a:r>
              <a:rPr lang="en-US" altLang="zh-CN" sz="2400" dirty="0"/>
              <a:t>impact in power saving </a:t>
            </a:r>
            <a:r>
              <a:rPr lang="en-US" altLang="zh-CN" sz="2800" dirty="0"/>
              <a:t>mode</a:t>
            </a:r>
            <a:endParaRPr lang="zh-CN" altLang="zh-CN" sz="2800" dirty="0"/>
          </a:p>
          <a:p>
            <a:pPr lvl="1" hangingPunct="0"/>
            <a:r>
              <a:rPr lang="en-US" altLang="zh-CN" sz="2200" dirty="0"/>
              <a:t>Option </a:t>
            </a:r>
            <a:r>
              <a:rPr lang="en-US" altLang="zh-CN" sz="2200" dirty="0"/>
              <a:t>1: </a:t>
            </a:r>
            <a:r>
              <a:rPr lang="en-US" altLang="zh-CN" sz="2200" dirty="0" smtClean="0"/>
              <a:t>Up </a:t>
            </a:r>
            <a:r>
              <a:rPr lang="en-US" altLang="zh-CN" sz="2200" dirty="0"/>
              <a:t>to UE’s </a:t>
            </a:r>
            <a:r>
              <a:rPr lang="en-US" altLang="zh-CN" sz="2200" dirty="0"/>
              <a:t>implementation</a:t>
            </a:r>
            <a:r>
              <a:rPr lang="en-US" altLang="zh-CN" sz="2200" dirty="0"/>
              <a:t>(CATT, Vivo</a:t>
            </a:r>
            <a:r>
              <a:rPr lang="en-US" altLang="zh-CN" sz="2200" dirty="0" smtClean="0"/>
              <a:t>)</a:t>
            </a:r>
            <a:endParaRPr lang="zh-CN" altLang="zh-CN" dirty="0"/>
          </a:p>
          <a:p>
            <a:pPr lvl="1" hangingPunct="0"/>
            <a:r>
              <a:rPr lang="en-US" altLang="zh-CN" sz="2200" dirty="0"/>
              <a:t>Option 2: </a:t>
            </a:r>
            <a:r>
              <a:rPr lang="en-US" altLang="zh-CN" sz="2200" dirty="0"/>
              <a:t>EMR </a:t>
            </a:r>
            <a:r>
              <a:rPr lang="en-US" altLang="zh-CN" sz="2200" dirty="0"/>
              <a:t>frequency layer shall not be relaxed if T331 is </a:t>
            </a:r>
            <a:r>
              <a:rPr lang="en-US" altLang="zh-CN" sz="2200" dirty="0"/>
              <a:t>running (</a:t>
            </a:r>
            <a:r>
              <a:rPr lang="en-US" altLang="zh-CN" sz="2200" dirty="0"/>
              <a:t>LGE, Nokia, Qualcomm, CATT, OPPO, CMCC, Apple, Ericsson, ZTE, Intel</a:t>
            </a:r>
            <a:r>
              <a:rPr lang="en-US" altLang="zh-CN" sz="2200" dirty="0" smtClean="0"/>
              <a:t>)</a:t>
            </a:r>
            <a:endParaRPr lang="zh-CN" altLang="zh-CN" dirty="0"/>
          </a:p>
          <a:p>
            <a:pPr lvl="1" hangingPunct="0"/>
            <a:r>
              <a:rPr lang="en-US" altLang="zh-CN" sz="2200" dirty="0"/>
              <a:t>Option </a:t>
            </a:r>
            <a:r>
              <a:rPr lang="en-US" altLang="zh-CN" sz="2200" dirty="0"/>
              <a:t>3</a:t>
            </a:r>
            <a:r>
              <a:rPr lang="en-US" altLang="zh-CN" sz="2200" dirty="0" smtClean="0"/>
              <a:t>: EMR </a:t>
            </a:r>
            <a:r>
              <a:rPr lang="en-US" altLang="zh-CN" sz="2200" dirty="0"/>
              <a:t>frequency layer shall be </a:t>
            </a:r>
            <a:r>
              <a:rPr lang="en-US" altLang="zh-CN" sz="2200" dirty="0"/>
              <a:t>relaxed </a:t>
            </a:r>
            <a:r>
              <a:rPr lang="en-US" altLang="zh-CN" sz="2200" dirty="0"/>
              <a:t>(Huawei, MediaTek)</a:t>
            </a:r>
            <a:endParaRPr lang="zh-CN" altLang="zh-CN" sz="2200" dirty="0"/>
          </a:p>
          <a:p>
            <a:pPr lvl="1" hangingPunct="0"/>
            <a:endParaRPr lang="zh-CN" altLang="zh-CN" dirty="0"/>
          </a:p>
          <a:p>
            <a:pPr hangingPunct="0"/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3149872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WF on RRM measurement relaxation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 hangingPunct="0">
              <a:buFont typeface="Arial" pitchFamily="34" charset="0"/>
              <a:buChar char="•"/>
            </a:pPr>
            <a:r>
              <a:rPr lang="en-US" altLang="zh-CN" sz="2200" dirty="0" smtClean="0"/>
              <a:t>RRM </a:t>
            </a:r>
            <a:r>
              <a:rPr lang="en-US" altLang="zh-CN" sz="2200" dirty="0"/>
              <a:t>measurement relaxation threshold for inter-frequency </a:t>
            </a:r>
            <a:r>
              <a:rPr lang="en-US" altLang="zh-CN" sz="2200" dirty="0" smtClean="0"/>
              <a:t>measurement</a:t>
            </a:r>
          </a:p>
          <a:p>
            <a:pPr lvl="1" hangingPunct="0"/>
            <a:r>
              <a:rPr lang="en-US" altLang="zh-CN" sz="2000" dirty="0"/>
              <a:t>Option 1: Introduce carrier specific search thresholds for measurement </a:t>
            </a:r>
            <a:r>
              <a:rPr lang="en-US" altLang="zh-CN" sz="2000" dirty="0" smtClean="0"/>
              <a:t>relaxation(Vivo</a:t>
            </a:r>
            <a:r>
              <a:rPr lang="en-US" altLang="zh-CN" sz="2000" dirty="0"/>
              <a:t>, Nokia, LGE)</a:t>
            </a:r>
            <a:endParaRPr lang="zh-CN" altLang="zh-CN" sz="2000" dirty="0"/>
          </a:p>
          <a:p>
            <a:pPr lvl="1" hangingPunct="0"/>
            <a:r>
              <a:rPr lang="en-US" altLang="zh-CN" sz="2000" dirty="0"/>
              <a:t>Option 2: Up to RAN2’s </a:t>
            </a:r>
            <a:r>
              <a:rPr lang="en-US" altLang="zh-CN" sz="2000" dirty="0" smtClean="0"/>
              <a:t>decision(CATT</a:t>
            </a:r>
            <a:r>
              <a:rPr lang="en-US" altLang="zh-CN" sz="2000" dirty="0"/>
              <a:t>, Huawei, OPPO,CMCC, Apple, Ericsson, ZTE, MediaTek, Qualcomm)</a:t>
            </a:r>
            <a:endParaRPr lang="zh-CN" altLang="zh-CN" sz="2000" dirty="0"/>
          </a:p>
          <a:p>
            <a:pPr marL="342900" lvl="1" indent="-342900" hangingPunct="0">
              <a:buFont typeface="Arial" pitchFamily="34" charset="0"/>
              <a:buChar char="•"/>
            </a:pPr>
            <a:r>
              <a:rPr lang="en-US" altLang="zh-CN" sz="2200" dirty="0"/>
              <a:t>RRM impact due to cross-slot scheduling power saving technique</a:t>
            </a:r>
            <a:endParaRPr lang="zh-CN" altLang="zh-CN" sz="2200" dirty="0"/>
          </a:p>
          <a:p>
            <a:pPr lvl="1"/>
            <a:r>
              <a:rPr lang="en-US" altLang="zh-CN" sz="2000" dirty="0"/>
              <a:t>Option 1: have RRM impact on DCI based delay requirement (CATT, Huawei)</a:t>
            </a:r>
            <a:endParaRPr lang="zh-CN" altLang="zh-CN" sz="2000" dirty="0"/>
          </a:p>
          <a:p>
            <a:pPr lvl="1"/>
            <a:r>
              <a:rPr lang="en-US" altLang="zh-CN" sz="2000" dirty="0"/>
              <a:t>Option 2: no RRM impact (Ericsson, Nokia)</a:t>
            </a:r>
            <a:endParaRPr lang="zh-CN" altLang="zh-CN" sz="2000" dirty="0"/>
          </a:p>
          <a:p>
            <a:pPr lvl="1"/>
            <a:r>
              <a:rPr lang="en-US" altLang="zh-CN" sz="2000" dirty="0"/>
              <a:t>Option 3: wait for RAN1 conclusion (Vivo, ZTE, Huawei)</a:t>
            </a:r>
            <a:endParaRPr lang="zh-CN" altLang="zh-CN" sz="2000" dirty="0"/>
          </a:p>
          <a:p>
            <a:pPr hangingPunct="0"/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360102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/>
              <a:t>WF </a:t>
            </a:r>
            <a:r>
              <a:rPr lang="en-US" altLang="zh-CN" sz="3600" dirty="0"/>
              <a:t>on </a:t>
            </a:r>
            <a:r>
              <a:rPr lang="en-GB" altLang="zh-CN" sz="3600" dirty="0"/>
              <a:t>4Rx </a:t>
            </a:r>
            <a:r>
              <a:rPr lang="en-GB" altLang="zh-CN" sz="3600" dirty="0" err="1"/>
              <a:t>demod</a:t>
            </a:r>
            <a:r>
              <a:rPr lang="en-GB" altLang="zh-CN" sz="3600" dirty="0"/>
              <a:t> </a:t>
            </a:r>
            <a:r>
              <a:rPr lang="en-GB" altLang="zh-CN" sz="3600" dirty="0" smtClean="0"/>
              <a:t>requirement impact </a:t>
            </a:r>
            <a:r>
              <a:rPr lang="en-GB" altLang="zh-CN" sz="3600" dirty="0"/>
              <a:t>due to MIMO layer adaption feature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en-GB" altLang="zh-CN" sz="2800" dirty="0"/>
              <a:t>Conclusion: Postpone discussion on </a:t>
            </a:r>
            <a:r>
              <a:rPr lang="en-GB" altLang="zh-CN" sz="2800" dirty="0" err="1"/>
              <a:t>Demod</a:t>
            </a:r>
            <a:r>
              <a:rPr lang="en-GB" altLang="zh-CN" sz="2800" dirty="0"/>
              <a:t> requirement impacts due to MIMO layer adaption to the WI performance part</a:t>
            </a:r>
            <a:endParaRPr lang="zh-CN" altLang="zh-CN" sz="2800" dirty="0"/>
          </a:p>
          <a:p>
            <a:pPr marL="0" indent="0" hangingPunct="0">
              <a:buNone/>
            </a:pP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2205791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519</Words>
  <Application>Microsoft Office PowerPoint</Application>
  <PresentationFormat>全屏显示(4:3)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WF on RRM measurement relaxation for Power Saving</vt:lpstr>
      <vt:lpstr>Background</vt:lpstr>
      <vt:lpstr>WF on RRM measurement relaxation </vt:lpstr>
      <vt:lpstr>WF on RRM measurement relaxation </vt:lpstr>
      <vt:lpstr>WF on RRM measurement relaxation </vt:lpstr>
      <vt:lpstr>WF on RRM measurement relaxation </vt:lpstr>
      <vt:lpstr>WF on 4Rx demod requirement impact due to MIMO layer adaption feature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RRM measurement relaxation for Power Saving</dc:title>
  <dc:creator>陶旭华</dc:creator>
  <cp:lastModifiedBy>CATT</cp:lastModifiedBy>
  <cp:revision>7</cp:revision>
  <dcterms:created xsi:type="dcterms:W3CDTF">2020-03-03T14:21:48Z</dcterms:created>
  <dcterms:modified xsi:type="dcterms:W3CDTF">2020-03-03T15:16:57Z</dcterms:modified>
</cp:coreProperties>
</file>