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7" r:id="rId3"/>
    <p:sldId id="296" r:id="rId4"/>
    <p:sldId id="29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82742" autoAdjust="0"/>
  </p:normalViewPr>
  <p:slideViewPr>
    <p:cSldViewPr>
      <p:cViewPr varScale="1">
        <p:scale>
          <a:sx n="259" d="100"/>
          <a:sy n="259" d="100"/>
        </p:scale>
        <p:origin x="291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0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28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WF on UE RRM requirements for dormancy SCell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65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#94e 	</a:t>
            </a:r>
          </a:p>
          <a:p>
            <a:r>
              <a:rPr lang="en-US" b="1" dirty="0"/>
              <a:t>E-meeting, February 24</a:t>
            </a:r>
            <a:r>
              <a:rPr lang="en-US" b="1" baseline="30000" dirty="0"/>
              <a:t>th</a:t>
            </a:r>
            <a:r>
              <a:rPr lang="en-US" b="1" dirty="0"/>
              <a:t> – March 6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R4-2002238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RAN4#94e E-</a:t>
            </a:r>
            <a:r>
              <a:rPr lang="fi-FI" dirty="0" err="1"/>
              <a:t>meeting</a:t>
            </a:r>
            <a:r>
              <a:rPr lang="fi-FI" dirty="0"/>
              <a:t> RAN4 </a:t>
            </a:r>
            <a:r>
              <a:rPr lang="fi-FI" dirty="0" err="1"/>
              <a:t>hd</a:t>
            </a:r>
            <a:r>
              <a:rPr lang="fi-FI" dirty="0"/>
              <a:t> </a:t>
            </a:r>
            <a:r>
              <a:rPr lang="fi-FI" dirty="0" err="1"/>
              <a:t>initial</a:t>
            </a:r>
            <a:r>
              <a:rPr lang="fi-FI" dirty="0"/>
              <a:t> </a:t>
            </a:r>
            <a:r>
              <a:rPr lang="fi-FI" dirty="0" err="1"/>
              <a:t>discussions</a:t>
            </a:r>
            <a:r>
              <a:rPr lang="fi-FI" dirty="0"/>
              <a:t> </a:t>
            </a:r>
            <a:r>
              <a:rPr lang="fi-FI" dirty="0" err="1"/>
              <a:t>related</a:t>
            </a:r>
            <a:r>
              <a:rPr lang="fi-FI" dirty="0"/>
              <a:t> to UE </a:t>
            </a:r>
            <a:r>
              <a:rPr lang="fi-FI" dirty="0" err="1"/>
              <a:t>requirements</a:t>
            </a:r>
            <a:r>
              <a:rPr lang="fi-FI" dirty="0"/>
              <a:t> for SCell </a:t>
            </a:r>
            <a:r>
              <a:rPr lang="fi-FI" dirty="0" err="1"/>
              <a:t>dormancy</a:t>
            </a:r>
            <a:r>
              <a:rPr lang="fi-FI" dirty="0"/>
              <a:t>.</a:t>
            </a:r>
          </a:p>
          <a:p>
            <a:r>
              <a:rPr lang="fi-FI" dirty="0" err="1"/>
              <a:t>Companies</a:t>
            </a:r>
            <a:r>
              <a:rPr lang="fi-FI" dirty="0"/>
              <a:t> </a:t>
            </a:r>
            <a:r>
              <a:rPr lang="fi-FI" dirty="0" err="1"/>
              <a:t>provided</a:t>
            </a:r>
            <a:r>
              <a:rPr lang="fi-FI" dirty="0"/>
              <a:t> input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summarized</a:t>
            </a:r>
            <a:r>
              <a:rPr lang="fi-FI" dirty="0"/>
              <a:t> in R4-2002177.</a:t>
            </a:r>
          </a:p>
          <a:p>
            <a:r>
              <a:rPr lang="fi-FI" dirty="0" err="1"/>
              <a:t>Outcome</a:t>
            </a:r>
            <a:r>
              <a:rPr lang="fi-FI" dirty="0"/>
              <a:t> of </a:t>
            </a:r>
            <a:r>
              <a:rPr lang="fi-FI" dirty="0" err="1"/>
              <a:t>round</a:t>
            </a:r>
            <a:r>
              <a:rPr lang="fi-FI" dirty="0"/>
              <a:t> 1 </a:t>
            </a:r>
            <a:r>
              <a:rPr lang="fi-FI" dirty="0" err="1"/>
              <a:t>discussion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to </a:t>
            </a:r>
            <a:r>
              <a:rPr lang="fi-FI" dirty="0" err="1"/>
              <a:t>capture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proposed</a:t>
            </a:r>
            <a:r>
              <a:rPr lang="fi-FI" dirty="0"/>
              <a:t> WF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Moderator</a:t>
            </a:r>
            <a:r>
              <a:rPr lang="fi-FI" dirty="0"/>
              <a:t> in a WF (</a:t>
            </a:r>
            <a:r>
              <a:rPr lang="fi-FI" dirty="0" err="1"/>
              <a:t>this</a:t>
            </a:r>
            <a:r>
              <a:rPr lang="fi-FI" dirty="0"/>
              <a:t> WF).</a:t>
            </a:r>
          </a:p>
        </p:txBody>
      </p:sp>
    </p:spTree>
    <p:extLst>
      <p:ext uri="{BB962C8B-B14F-4D97-AF65-F5344CB8AC3E}">
        <p14:creationId xmlns:p14="http://schemas.microsoft.com/office/powerpoint/2010/main" val="49744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65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1003369"/>
            <a:ext cx="88569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RAN4 to define UE requirements 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BWP switch delay from dormancy to non-dormancy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BWP switch delay from non-dormancy to dormancy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GB" sz="2000" dirty="0"/>
              <a:t>RAN4 to define UE dormancy switch delay requirements for: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DCI based switch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Timer based switch</a:t>
            </a:r>
          </a:p>
          <a:p>
            <a:endParaRPr lang="en-US" sz="2000" dirty="0"/>
          </a:p>
          <a:p>
            <a:r>
              <a:rPr lang="en-US" sz="2000" dirty="0"/>
              <a:t>RAN4 defines UE dormancy switch delay requirements for: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Scheduled DCI dormancy switch indication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Non-scheduled dormancy switch indication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WUS indicated dormancy switch indication</a:t>
            </a:r>
          </a:p>
          <a:p>
            <a:endParaRPr lang="en-US" sz="2000" dirty="0"/>
          </a:p>
          <a:p>
            <a:r>
              <a:rPr lang="en-GB" sz="2000" dirty="0"/>
              <a:t>RAN4 initially defines dormancy switch delay requirements for one SCell after which RAN4 will define dormancy switch delay requirements when multiple </a:t>
            </a:r>
            <a:r>
              <a:rPr lang="en-GB" sz="2000" dirty="0" err="1"/>
              <a:t>SCells</a:t>
            </a:r>
            <a:r>
              <a:rPr lang="en-GB" sz="2000" dirty="0"/>
              <a:t> change between dormancy and non-dormancy</a:t>
            </a:r>
            <a:endParaRPr lang="en-US" sz="2000" dirty="0"/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818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65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Way Forward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1003369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Dormancy BWP switch delay requirements to be discussed further: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highlight>
                  <a:srgbClr val="FFFF00"/>
                </a:highlight>
              </a:rPr>
              <a:t>Option 1</a:t>
            </a:r>
            <a:r>
              <a:rPr lang="en-GB" sz="2400" dirty="0"/>
              <a:t>: Re-use existing Rel-15 BWP switch delay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highlight>
                  <a:srgbClr val="FFFF00"/>
                </a:highlight>
              </a:rPr>
              <a:t>Option 2</a:t>
            </a:r>
            <a:r>
              <a:rPr lang="en-GB" sz="2400" dirty="0"/>
              <a:t>: Type-1 Rel-15 BWP switch delay requirements apply with conditions,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otherwise Type-2 BWP switch delay requirements apply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RAN4 to discuss further the possible conditions for when Type-1 BWP switch delay applies.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</a:rPr>
              <a:t>Other options not precluded 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Discuss the UE requirements for dormancy SCell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Discuss the UE interruption requirements for a dormancy SCell.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68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12120</TotalTime>
  <Words>237</Words>
  <Application>Microsoft Office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テーマ</vt:lpstr>
      <vt:lpstr>WF on UE RRM requirements for dormancy SCell</vt:lpstr>
      <vt:lpstr>Background</vt:lpstr>
      <vt:lpstr>Agreements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Awlok Josan</cp:lastModifiedBy>
  <cp:revision>477</cp:revision>
  <dcterms:created xsi:type="dcterms:W3CDTF">2017-01-18T16:32:26Z</dcterms:created>
  <dcterms:modified xsi:type="dcterms:W3CDTF">2020-03-04T07:22:06Z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