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0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114" d="100"/>
          <a:sy n="114" d="100"/>
        </p:scale>
        <p:origin x="4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Tx EVM for UL MIMO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R4-2002726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#94-e</a:t>
            </a:r>
          </a:p>
          <a:p>
            <a:r>
              <a:rPr lang="en-US" b="1" dirty="0"/>
              <a:t>Online Meeting, 24 Feb-6 Mar 2019</a:t>
            </a:r>
            <a:endParaRPr lang="en-US" dirty="0"/>
          </a:p>
          <a:p>
            <a:r>
              <a:rPr lang="en-US" b="1" dirty="0"/>
              <a:t>Agenda: 6.5.4.5</a:t>
            </a:r>
          </a:p>
          <a:p>
            <a:r>
              <a:rPr lang="en-US" b="1" dirty="0"/>
              <a:t>Email Thread: #4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EB596-98D6-4046-98CD-784653D5AE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782262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RAN4 requirement for UL EVM when FR1 UE is configured for 2-layer UL MIMO is applied per connector with TPMI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7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700" dirty="0"/>
                  <a:t> </a:t>
                </a:r>
                <a:endParaRPr lang="en-US" dirty="0"/>
              </a:p>
              <a:p>
                <a:pPr lvl="1"/>
                <a:r>
                  <a:rPr lang="en-US" dirty="0"/>
                  <a:t>Any conducted domain crosstalk is construed as noise by TE</a:t>
                </a:r>
              </a:p>
              <a:p>
                <a:pPr lvl="1"/>
                <a:r>
                  <a:rPr lang="en-US" dirty="0"/>
                  <a:t>Radiated domain crosstalk is far larger but not considered in RAN4 test</a:t>
                </a:r>
              </a:p>
              <a:p>
                <a:pPr lvl="1"/>
                <a:r>
                  <a:rPr lang="en-US" dirty="0" err="1"/>
                  <a:t>gNB</a:t>
                </a:r>
                <a:r>
                  <a:rPr lang="en-US" dirty="0"/>
                  <a:t> can successfully ignore linear radiated domain crosstalk in UE due to full-featured MIMO </a:t>
                </a:r>
                <a:r>
                  <a:rPr lang="en-US" dirty="0" err="1"/>
                  <a:t>demod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RAN4 EVM test is hence pessimistic because of single channel TE receiver.</a:t>
                </a:r>
              </a:p>
              <a:p>
                <a:r>
                  <a:rPr lang="en-US" dirty="0"/>
                  <a:t>In R4-2000204, it was proposed that in lieu of 2-channel MIMO </a:t>
                </a:r>
                <a:r>
                  <a:rPr lang="en-US" dirty="0" err="1"/>
                  <a:t>demod</a:t>
                </a:r>
                <a:r>
                  <a:rPr lang="en-US" dirty="0"/>
                  <a:t> in the TE, transmit signal quality testing could take place one layer at a time (like in FR2 UEs). </a:t>
                </a:r>
              </a:p>
              <a:p>
                <a:r>
                  <a:rPr lang="en-US" dirty="0"/>
                  <a:t>Concerns with proposal:</a:t>
                </a:r>
              </a:p>
              <a:p>
                <a:pPr lvl="1"/>
                <a:r>
                  <a:rPr lang="en-US" dirty="0"/>
                  <a:t>Proposal does not reflect real-life</a:t>
                </a:r>
              </a:p>
              <a:p>
                <a:pPr lvl="1"/>
                <a:r>
                  <a:rPr lang="en-US" dirty="0"/>
                  <a:t>Proposal does not capture PA to PA coupling without antenna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EB596-98D6-4046-98CD-784653D5AE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782262" cy="4351338"/>
              </a:xfrm>
              <a:blipFill>
                <a:blip r:embed="rId2"/>
                <a:stretch>
                  <a:fillRect l="-99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09B557-FBA6-4C20-88E3-E6AD76CF0C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dirty="0"/>
                  <a:t>Applies to transmit signal quality testing for UEs configured for 2-layer UL MIMO</a:t>
                </a:r>
              </a:p>
              <a:p>
                <a:r>
                  <a:rPr lang="en-US" dirty="0"/>
                  <a:t>Testing with TPMI matrix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can resume when TE with MIMO demodulator is available</a:t>
                </a:r>
              </a:p>
              <a:p>
                <a:r>
                  <a:rPr lang="en-US" dirty="0"/>
                  <a:t>Rel-16 UEs shall be tested with TPMI matrix 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so both PAs are enabled</a:t>
                </a:r>
              </a:p>
              <a:p>
                <a:r>
                  <a:rPr lang="en-US" dirty="0"/>
                  <a:t>Rel-15 UEs shall be tested with each TPMI matrix, 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and 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, like in FR2 UEs. UE is required to pass EVM requirements in both conditions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09B557-FBA6-4C20-88E3-E6AD76CF0C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39" b="-4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237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WF on Tx EVM for UL MIMO</vt:lpstr>
      <vt:lpstr>Background</vt:lpstr>
      <vt:lpstr>WF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Tx EVM for UL MIMO</dc:title>
  <dc:creator>sumanti@qti.qualcomm.com</dc:creator>
  <cp:keywords>Wide;band operation, CTPClassification=CTP_PUBLIC:VisualMarkings=</cp:keywords>
  <cp:lastModifiedBy>Qualcomm</cp:lastModifiedBy>
  <cp:revision>625</cp:revision>
  <dcterms:created xsi:type="dcterms:W3CDTF">2017-05-16T04:27:47Z</dcterms:created>
  <dcterms:modified xsi:type="dcterms:W3CDTF">2020-03-03T21:34:50Z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