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70" r:id="rId5"/>
    <p:sldId id="271" r:id="rId6"/>
    <p:sldId id="272" r:id="rId7"/>
    <p:sldId id="273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4T10:34:28.244" idx="1">
    <p:pos x="6251" y="2304"/>
    <p:text>This is only removed because some companies didn't seem to agree the option 2. Selecting option 2 is acceptable compromise for Nokia.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+mn-lt"/>
              </a:rPr>
              <a:t>WF on UL MIMO PC2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HiSilicon,[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Draft R4-2002738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#94-e</a:t>
            </a:r>
          </a:p>
          <a:p>
            <a:r>
              <a:rPr lang="en-US" b="1" dirty="0"/>
              <a:t>Feb 24</a:t>
            </a:r>
            <a:r>
              <a:rPr lang="en-US" b="1" baseline="30000" dirty="0"/>
              <a:t>th</a:t>
            </a:r>
            <a:r>
              <a:rPr lang="en-US" b="1" dirty="0"/>
              <a:t> – Mar 06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Remaining issues for UL MIMO PC2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r>
              <a:rPr lang="en-GB" dirty="0"/>
              <a:t>Power class ambiguity needs change or not</a:t>
            </a:r>
          </a:p>
          <a:p>
            <a:r>
              <a:rPr lang="en-GB" dirty="0"/>
              <a:t>Spec language: “UE supporting UL MIMO” or “UE configured for UL MIMO”</a:t>
            </a:r>
          </a:p>
          <a:p>
            <a:r>
              <a:rPr lang="en-GB" dirty="0"/>
              <a:t>Emission requirement correction for UL MIMO</a:t>
            </a:r>
          </a:p>
          <a:p>
            <a:r>
              <a:rPr lang="en-GB" dirty="0"/>
              <a:t>Power class signalling for Rel-16</a:t>
            </a:r>
          </a:p>
          <a:p>
            <a:r>
              <a:rPr lang="en-GB" dirty="0"/>
              <a:t>Need for new MPR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2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Power class ambiguity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Option 1: Power class baseline is UL MIMO, and exception is allowed for UE configured to single antenna port. Either PC2 or PC3 MOP requirements could apply for a PC2 UE supporting UL MIMO.</a:t>
            </a:r>
          </a:p>
          <a:p>
            <a:endParaRPr lang="en-GB" dirty="0"/>
          </a:p>
          <a:p>
            <a:r>
              <a:rPr lang="en-GB" dirty="0"/>
              <a:t>Option 2: Power class baseline is single antenna port mode, and exception is allowed for UE configured to UL MIMO. Either PC2 or PC3 UL MIMO MOP requirements could apply for a PC3 UE.</a:t>
            </a:r>
          </a:p>
          <a:p>
            <a:endParaRPr lang="en-GB" dirty="0"/>
          </a:p>
          <a:p>
            <a:r>
              <a:rPr lang="en-GB" dirty="0"/>
              <a:t>Option 3: Power class should be the same for both UL MIMO or single antenna port mode</a:t>
            </a:r>
            <a:r>
              <a:rPr lang="en-GB" dirty="0" smtClean="0"/>
              <a:t>.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Option 4: No clarification is needed to current spec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Conclusion: </a:t>
            </a:r>
            <a:r>
              <a:rPr lang="en-GB" b="1" dirty="0">
                <a:solidFill>
                  <a:schemeClr val="accent6"/>
                </a:solidFill>
              </a:rPr>
              <a:t>No conclusion </a:t>
            </a:r>
            <a:r>
              <a:rPr lang="en-GB" b="1" dirty="0" err="1">
                <a:solidFill>
                  <a:schemeClr val="accent6"/>
                </a:solidFill>
              </a:rPr>
              <a:t>yet</a:t>
            </a:r>
            <a:r>
              <a:rPr lang="en-GB" b="1" strike="sngStrike" dirty="0" err="1">
                <a:solidFill>
                  <a:srgbClr val="FF0000"/>
                </a:solidFill>
              </a:rPr>
              <a:t>Further</a:t>
            </a:r>
            <a:r>
              <a:rPr lang="en-GB" b="1" strike="sngStrike" dirty="0">
                <a:solidFill>
                  <a:srgbClr val="FF0000"/>
                </a:solidFill>
              </a:rPr>
              <a:t> discussion based on these options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b="1" strike="sngStrike" dirty="0">
                <a:solidFill>
                  <a:schemeClr val="accent6"/>
                </a:solidFill>
              </a:rPr>
              <a:t>Option 2. </a:t>
            </a:r>
          </a:p>
          <a:p>
            <a:r>
              <a:rPr lang="en-GB" b="1" strike="sngStrike" dirty="0">
                <a:solidFill>
                  <a:schemeClr val="accent6"/>
                </a:solidFill>
              </a:rPr>
              <a:t>The Rel-15 UE advertises its minimum power capability for all transmissions and the PHR is adjusted by a UL-MIMO PC2 configured with two-port configuration (PHR correct and reflects PC2 capability for this case). The ambiguity is removed (save a possible additional power-class indication for two-layer transmission)</a:t>
            </a:r>
          </a:p>
          <a:p>
            <a:r>
              <a:rPr lang="en-GB" b="1" strike="sngStrike" dirty="0">
                <a:solidFill>
                  <a:schemeClr val="accent6"/>
                </a:solidFill>
              </a:rPr>
              <a:t>UEs capable of transparent </a:t>
            </a:r>
            <a:r>
              <a:rPr lang="en-GB" b="1" strike="sngStrike" dirty="0" err="1">
                <a:solidFill>
                  <a:schemeClr val="accent6"/>
                </a:solidFill>
              </a:rPr>
              <a:t>TxD</a:t>
            </a:r>
            <a:r>
              <a:rPr lang="en-GB" b="1" strike="sngStrike" dirty="0">
                <a:solidFill>
                  <a:schemeClr val="accent6"/>
                </a:solidFill>
              </a:rPr>
              <a:t> according to Rel-16 FP (UE indicating the modes supported)</a:t>
            </a:r>
          </a:p>
          <a:p>
            <a:pPr marL="0" indent="0">
              <a:buNone/>
            </a:pPr>
            <a:r>
              <a:rPr lang="en-GB" b="1" strike="sngStrike" dirty="0">
                <a:solidFill>
                  <a:schemeClr val="accent6"/>
                </a:solidFill>
              </a:rPr>
              <a:t>Option1.</a:t>
            </a:r>
          </a:p>
          <a:p>
            <a:r>
              <a:rPr lang="en-GB" b="1" strike="sngStrike" dirty="0">
                <a:solidFill>
                  <a:schemeClr val="accent6"/>
                </a:solidFill>
              </a:rPr>
              <a:t>UE fulfil UL MIMO PC2 requirements shall indicate PC2 capability 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3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3" y="488693"/>
            <a:ext cx="11633887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“UE supporting UL MIMO” or “UE configured for UL MIMO”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/>
          </a:bodyPr>
          <a:lstStyle/>
          <a:p>
            <a:r>
              <a:rPr lang="en-US" dirty="0"/>
              <a:t>Generally, “UE configured for UL MIMO” is agreeable. But the changes should be checked case by case.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Conclusion: </a:t>
            </a:r>
          </a:p>
          <a:p>
            <a:r>
              <a:rPr lang="pt-BR" b="1" dirty="0"/>
              <a:t>CR R4-2001316 or R4-2000354 could be used as baseline to check where to make changes for “UE supporting UL MIMO” instead of “</a:t>
            </a:r>
            <a:r>
              <a:rPr lang="en-US" b="1" dirty="0"/>
              <a:t>UE configured for UL MIMO</a:t>
            </a:r>
            <a:r>
              <a:rPr lang="pt-BR" b="1" dirty="0"/>
              <a:t>”.</a:t>
            </a:r>
          </a:p>
          <a:p>
            <a:r>
              <a:rPr lang="pt-BR" b="1" dirty="0"/>
              <a:t>Requirments for single antenna port mode with different implementation should also be checked for applying the changes</a:t>
            </a:r>
          </a:p>
          <a:p>
            <a:pPr lvl="1"/>
            <a:r>
              <a:rPr lang="pt-BR" b="1" strike="sngStrike" dirty="0">
                <a:solidFill>
                  <a:schemeClr val="accent2">
                    <a:lumMod val="75000"/>
                  </a:schemeClr>
                </a:solidFill>
              </a:rPr>
              <a:t>fallback behaviour specified with power capability according to indicated power class (ue-PowerClass)</a:t>
            </a:r>
            <a:endParaRPr lang="en-US" b="1" strike="sngStrik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Emission requirement correction for UL MIMO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Emission requirements in Rel-15 are not aligned with the regulatory requirements</a:t>
            </a:r>
          </a:p>
          <a:p>
            <a:r>
              <a:rPr lang="en-GB" dirty="0"/>
              <a:t>MPR requirements in Rel-15 are defined based on the SE/SEM requirements applied at each antenna connectors for UL MIMO</a:t>
            </a:r>
          </a:p>
          <a:p>
            <a:r>
              <a:rPr lang="en-US" dirty="0"/>
              <a:t>If the unwanted emissions requirements for UL MIMO should be changed, no consensus on which release to capture the changes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Conclusion: </a:t>
            </a:r>
          </a:p>
          <a:p>
            <a:r>
              <a:rPr lang="en-US" altLang="zh-CN" b="1" strike="sngStrike" dirty="0">
                <a:solidFill>
                  <a:srgbClr val="FF0000"/>
                </a:solidFill>
              </a:rPr>
              <a:t>In principle, </a:t>
            </a:r>
            <a:r>
              <a:rPr lang="en-US" altLang="zh-CN" b="1" dirty="0" err="1">
                <a:solidFill>
                  <a:srgbClr val="FF0000"/>
                </a:solidFill>
              </a:rPr>
              <a:t>t</a:t>
            </a:r>
            <a:r>
              <a:rPr lang="en-US" altLang="zh-CN" b="1" dirty="0" err="1"/>
              <a:t>The</a:t>
            </a:r>
            <a:r>
              <a:rPr lang="en-US" altLang="zh-CN" b="1" dirty="0"/>
              <a:t> emission requirements should be changed </a:t>
            </a:r>
            <a:r>
              <a:rPr lang="en-US" altLang="zh-CN" b="1" dirty="0">
                <a:solidFill>
                  <a:srgbClr val="FF0000"/>
                </a:solidFill>
              </a:rPr>
              <a:t>for Rel-15 </a:t>
            </a:r>
            <a:r>
              <a:rPr lang="en-US" altLang="zh-CN" b="1" dirty="0"/>
              <a:t>to align with the regulatory requirements</a:t>
            </a:r>
            <a:r>
              <a:rPr lang="en-US" altLang="zh-CN" b="1" dirty="0">
                <a:solidFill>
                  <a:srgbClr val="FF0000"/>
                </a:solidFill>
              </a:rPr>
              <a:t>: the sum of the power from all connectors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Allow measurements per antenna connector if these are compared to a 3 dB tighter emission limit (additional measurement configuration)</a:t>
            </a:r>
          </a:p>
          <a:p>
            <a:r>
              <a:rPr lang="en-US" b="1" dirty="0"/>
              <a:t>MPR requirements </a:t>
            </a:r>
            <a:r>
              <a:rPr lang="en-US" b="1" strike="sngStrike" dirty="0">
                <a:solidFill>
                  <a:srgbClr val="FF0000"/>
                </a:solidFill>
              </a:rPr>
              <a:t>should be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revisited </a:t>
            </a:r>
            <a:r>
              <a:rPr lang="en-US" b="1" dirty="0">
                <a:solidFill>
                  <a:srgbClr val="FF0000"/>
                </a:solidFill>
              </a:rPr>
              <a:t>for UL-MIMO PC2 (Rel-15) </a:t>
            </a:r>
            <a:r>
              <a:rPr lang="en-US" b="1" dirty="0"/>
              <a:t>in conjunction with the changed emission requirements</a:t>
            </a:r>
            <a:r>
              <a:rPr lang="en-US" b="1" dirty="0">
                <a:solidFill>
                  <a:schemeClr val="accent6"/>
                </a:solidFill>
              </a:rPr>
              <a:t> with solid justifications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FFS on which release to reflect the changes of emission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3109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Power class </a:t>
            </a:r>
            <a:r>
              <a:rPr lang="en-US" sz="3600" b="1" dirty="0" err="1">
                <a:latin typeface="+mn-lt"/>
              </a:rPr>
              <a:t>signalling</a:t>
            </a:r>
            <a:r>
              <a:rPr lang="en-US" sz="3600" b="1" dirty="0">
                <a:latin typeface="+mn-lt"/>
              </a:rPr>
              <a:t> for Rel-16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It was agreed in previous RAN4 meetings that no new signalling is introduced for Rel-15 </a:t>
            </a:r>
            <a:r>
              <a:rPr lang="en-GB" dirty="0">
                <a:solidFill>
                  <a:srgbClr val="FF0000"/>
                </a:solidFill>
              </a:rPr>
              <a:t>(SA) </a:t>
            </a:r>
            <a:r>
              <a:rPr lang="en-GB" dirty="0"/>
              <a:t>and some clarifications are captured in TS 38.101-3 for NSA scenario</a:t>
            </a:r>
          </a:p>
          <a:p>
            <a:r>
              <a:rPr lang="en-US" dirty="0"/>
              <a:t>Rel-16 spec does not include the clarification as that in Rel-15 spec and ambiguity still exists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In principle, </a:t>
            </a:r>
            <a:r>
              <a:rPr lang="en-US" strike="sngStrike" dirty="0" err="1">
                <a:solidFill>
                  <a:srgbClr val="FF0000"/>
                </a:solidFill>
              </a:rPr>
              <a:t>iI</a:t>
            </a:r>
            <a:r>
              <a:rPr lang="en-US" dirty="0" err="1"/>
              <a:t>ntroduction</a:t>
            </a:r>
            <a:r>
              <a:rPr lang="en-US" dirty="0"/>
              <a:t> of new power class for MR-DC is </a:t>
            </a:r>
            <a:r>
              <a:rPr lang="en-US" strike="sngStrike" dirty="0">
                <a:solidFill>
                  <a:srgbClr val="FF0000"/>
                </a:solidFill>
              </a:rPr>
              <a:t>agreeable </a:t>
            </a:r>
            <a:r>
              <a:rPr lang="en-US" dirty="0"/>
              <a:t>discussed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Conclusion: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Introduce new power class for NR band in MR-DC in Rel-16</a:t>
            </a:r>
            <a:r>
              <a:rPr lang="en-US" b="1" dirty="0">
                <a:solidFill>
                  <a:srgbClr val="FF0000"/>
                </a:solidFill>
              </a:rPr>
              <a:t> No need to change the MR-DC power-class indication for the NR band </a:t>
            </a:r>
            <a:r>
              <a:rPr lang="en-US" b="1" strike="sngStrike" dirty="0">
                <a:solidFill>
                  <a:schemeClr val="accent6"/>
                </a:solidFill>
              </a:rPr>
              <a:t>since Option 2 is chosen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FFS whether the signaling similar to E-UTRA in MR-DC could be defined for NR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strike="sngStrike" dirty="0">
                <a:solidFill>
                  <a:schemeClr val="accent2">
                    <a:lumMod val="75000"/>
                  </a:schemeClr>
                </a:solidFill>
              </a:rPr>
              <a:t>Consider additional power-capability indication for UL-MIMO PC2 in the context of the FP </a:t>
            </a:r>
            <a:r>
              <a:rPr lang="en-US" b="1" strike="sngStrike" dirty="0" err="1">
                <a:solidFill>
                  <a:schemeClr val="accent2">
                    <a:lumMod val="75000"/>
                  </a:schemeClr>
                </a:solidFill>
              </a:rPr>
              <a:t>eMIMO</a:t>
            </a:r>
            <a:r>
              <a:rPr lang="en-US" b="1" strike="sngStrike" dirty="0">
                <a:solidFill>
                  <a:schemeClr val="accent2">
                    <a:lumMod val="75000"/>
                  </a:schemeClr>
                </a:solidFill>
              </a:rPr>
              <a:t> Rel-16 WI (e.g. indication for FP that also works for UL-MIMO PC2 Rel-15</a:t>
            </a:r>
            <a:r>
              <a:rPr lang="en-US" b="1" strike="sngStrike" dirty="0" smtClean="0">
                <a:solidFill>
                  <a:schemeClr val="accent2">
                    <a:lumMod val="75000"/>
                  </a:schemeClr>
                </a:solidFill>
              </a:rPr>
              <a:t>).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Discussed after the agreement is reached in “power class ambiguity ” page.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strike="sngStrike" dirty="0">
                <a:solidFill>
                  <a:srgbClr val="FF0000"/>
                </a:solidFill>
              </a:rPr>
              <a:t>Send RAN4 agreement of new signaling for Rel-16 to RAN2</a:t>
            </a:r>
            <a:r>
              <a:rPr lang="en-US" b="1" dirty="0">
                <a:solidFill>
                  <a:srgbClr val="FF0000"/>
                </a:solidFill>
              </a:rPr>
              <a:t>No LS to RAN2 before RAN4 has concluded on signaling for FP (</a:t>
            </a:r>
            <a:r>
              <a:rPr lang="en-US" b="1" dirty="0" err="1">
                <a:solidFill>
                  <a:srgbClr val="FF0000"/>
                </a:solidFill>
              </a:rPr>
              <a:t>eMIMO</a:t>
            </a:r>
            <a:r>
              <a:rPr lang="en-US" b="1" dirty="0">
                <a:solidFill>
                  <a:srgbClr val="FF0000"/>
                </a:solidFill>
              </a:rPr>
              <a:t> Rel-16 WI)</a:t>
            </a:r>
          </a:p>
        </p:txBody>
      </p:sp>
    </p:spTree>
    <p:extLst>
      <p:ext uri="{BB962C8B-B14F-4D97-AF65-F5344CB8AC3E}">
        <p14:creationId xmlns:p14="http://schemas.microsoft.com/office/powerpoint/2010/main" val="146025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Need for new MPR requirements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MPR requirements is related to the applied SE/SEM requirements</a:t>
            </a:r>
          </a:p>
          <a:p>
            <a:r>
              <a:rPr lang="en-GB" dirty="0"/>
              <a:t>Initial proposed change is for PC2 UE at edge RB allocation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Conclusion:</a:t>
            </a:r>
          </a:p>
          <a:p>
            <a:r>
              <a:rPr lang="en-GB" b="1" dirty="0"/>
              <a:t>The MPR issue is considered together with the emission issue</a:t>
            </a:r>
          </a:p>
          <a:p>
            <a:r>
              <a:rPr lang="en-GB" b="1" dirty="0"/>
              <a:t>MPR for </a:t>
            </a:r>
            <a:r>
              <a:rPr lang="en-GB" b="1" dirty="0">
                <a:solidFill>
                  <a:srgbClr val="FF0000"/>
                </a:solidFill>
              </a:rPr>
              <a:t>UL-MIMO PC2 HPUE </a:t>
            </a:r>
            <a:r>
              <a:rPr lang="en-GB" b="1" strike="sngStrike" dirty="0">
                <a:solidFill>
                  <a:srgbClr val="FF0000"/>
                </a:solidFill>
              </a:rPr>
              <a:t>should </a:t>
            </a:r>
            <a:r>
              <a:rPr lang="en-GB" b="1" dirty="0"/>
              <a:t>to be considered </a:t>
            </a:r>
            <a:r>
              <a:rPr lang="en-GB" b="1" dirty="0">
                <a:solidFill>
                  <a:srgbClr val="FF0000"/>
                </a:solidFill>
              </a:rPr>
              <a:t>e.g. along the lines of the initial proposal</a:t>
            </a:r>
          </a:p>
          <a:p>
            <a:r>
              <a:rPr lang="en-GB" b="1" dirty="0"/>
              <a:t>If needed, new MPR for UE supporting UL MIMO </a:t>
            </a:r>
            <a:r>
              <a:rPr lang="en-GB" b="1" dirty="0">
                <a:solidFill>
                  <a:srgbClr val="FF0000"/>
                </a:solidFill>
              </a:rPr>
              <a:t>PC2</a:t>
            </a:r>
            <a:r>
              <a:rPr lang="en-GB" b="1" dirty="0"/>
              <a:t> should be defined </a:t>
            </a:r>
            <a:r>
              <a:rPr lang="en-GB" b="1" dirty="0">
                <a:solidFill>
                  <a:srgbClr val="FF0000"/>
                </a:solidFill>
              </a:rPr>
              <a:t>in Rel-15 </a:t>
            </a:r>
            <a:r>
              <a:rPr lang="en-GB" b="1" dirty="0"/>
              <a:t>and </a:t>
            </a:r>
            <a:r>
              <a:rPr lang="en-GB" b="1" strike="sngStrike" dirty="0">
                <a:solidFill>
                  <a:srgbClr val="FF0000"/>
                </a:solidFill>
              </a:rPr>
              <a:t>which release should be </a:t>
            </a:r>
            <a:r>
              <a:rPr lang="en-GB" b="1" dirty="0"/>
              <a:t>introduced </a:t>
            </a:r>
            <a:r>
              <a:rPr lang="en-GB" b="1" strike="sngStrike" dirty="0">
                <a:solidFill>
                  <a:srgbClr val="FF0000"/>
                </a:solidFill>
              </a:rPr>
              <a:t>will be considered </a:t>
            </a:r>
            <a:r>
              <a:rPr lang="en-GB" b="1" dirty="0"/>
              <a:t>together with change of emission requirements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1279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[1] R4-2000063, Clarification of Power Class related features, NTT DOCOMO, INC.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[2] R4-2001229, Further on UL MIMO PC2 fallback, OPPO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[3] R4-2002037, On UL MIMO requirements, Huawei, HiSilicon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[4] R4-2002038, On EN-DC power class, Huawei, HiSilicon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[5] R4-2000356, Correction on UL MIMO Emission requirements and alignment with RAN1 terminology, Qualcomm Incorporated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[6] R4-2000795, On the condition of antenna configuration for UL-MIMO in FR1, </a:t>
            </a:r>
            <a:r>
              <a:rPr lang="en-US" altLang="zh-CN" dirty="0" err="1"/>
              <a:t>SoftBank</a:t>
            </a:r>
            <a:r>
              <a:rPr lang="en-US" altLang="zh-CN" dirty="0"/>
              <a:t> Corp.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[7] R4-2000117, CR to 38.101-1 clarification of MIMO power class in R15, vivo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[8] R4-2001316, Correction of transmitter characteristics for UL-MIMO: power class 2 and fallback, Ericsson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[9] R4-2000354, Correction on UL MIMO Emission requirements and alignment with RAN1 terminology, Qualcomm Incorporated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[10] R4-2000118, draft LS on clarification of EN-DC power class in R15, vivo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[11] R4-2002141, Draft LS on EN-DC power class,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954</Words>
  <Application>Microsoft Office PowerPoint</Application>
  <PresentationFormat>宽屏</PresentationFormat>
  <Paragraphs>74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WF on UL MIMO PC2</vt:lpstr>
      <vt:lpstr>Remaining issues for UL MIMO PC2</vt:lpstr>
      <vt:lpstr>Power class ambiguity </vt:lpstr>
      <vt:lpstr>“UE supporting UL MIMO” or “UE configured for UL MIMO”</vt:lpstr>
      <vt:lpstr>Emission requirement correction for UL MIMO</vt:lpstr>
      <vt:lpstr>Power class signalling for Rel-16</vt:lpstr>
      <vt:lpstr>Need for new MPR requirements  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OPPO Jinqiang</cp:lastModifiedBy>
  <cp:revision>114</cp:revision>
  <dcterms:created xsi:type="dcterms:W3CDTF">2019-10-15T22:26:30Z</dcterms:created>
  <dcterms:modified xsi:type="dcterms:W3CDTF">2020-03-04T14:38:04Z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(3)qaYm9weckb99YJvZT8aNX5qOVm5MgN6/BSuuOore/czXLTXEzX4i9/CWXPiwsPt+c70iF8ft
E7ognel7Knp9g96RbCtZrrMDULKw1cXICfw4Km1qJuBAE3GGqk3bWp5cHzSbLQguMi02HPKU
sICnum/6P8jy6m+std/Uj3IsG26sD2WV7mWoe7+Y9V37gYoamtF6H2DXqfE8oQs5K1QyD9nn
HfG0mIHtmxBqMeffJ3</vt:lpwstr>
  </property>
  <property fmtid="{D5CDD505-2E9C-101B-9397-08002B2CF9AE}" pid="3" name="_2015_ms_pID_7253431">
    <vt:lpwstr>4jcckxsL/QvbPu9zgps2ruzN5pPxd6wtjtznINkKBQnHHgOGi9JYsg
xtwiU9oUdjbKo1qM2QdI/8EQjGTW4LLfvpWwl7+bhotLvnZAngcx3xaGGiArEvKZrYguDSDc
QB3IZEzwyCXiIXdRUdaTy7o0azHlr2jlfjMQMaUZ6BO/mi7QLo3o8KXoZR5ED9ixb7ub2FMx
JRRQ+tILzhsIrNk1OfdfZX5b/StPOOAbbW5R</vt:lpwstr>
  </property>
  <property fmtid="{D5CDD505-2E9C-101B-9397-08002B2CF9AE}" pid="4" name="_2015_ms_pID_7253432">
    <vt:lpwstr>zxBsIWWEkP6NzVTBrxWYdfc=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