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65" r:id="rId6"/>
    <p:sldId id="274" r:id="rId7"/>
    <p:sldId id="261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10" autoAdjust="0"/>
    <p:restoredTop sz="93129" autoAdjust="0"/>
  </p:normalViewPr>
  <p:slideViewPr>
    <p:cSldViewPr>
      <p:cViewPr varScale="1">
        <p:scale>
          <a:sx n="104" d="100"/>
          <a:sy n="104" d="100"/>
        </p:scale>
        <p:origin x="250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D1660-6450-4E6E-BD45-3A38D694E329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0E9B5-9947-4AD8-8306-3C6BA6EC8D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73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E9B5-9947-4AD8-8306-3C6BA6EC8D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4442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E9B5-9947-4AD8-8306-3C6BA6EC8D1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9777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109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596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595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62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33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84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021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97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34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437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981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449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496944" cy="194421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/>
            </a:r>
            <a:br>
              <a:rPr lang="en-US" altLang="zh-CN" dirty="0"/>
            </a:br>
            <a:r>
              <a:rPr lang="en-GB" altLang="ja-JP" b="1" dirty="0"/>
              <a:t>WF on </a:t>
            </a:r>
            <a:r>
              <a:rPr lang="en-GB" altLang="ja-JP" b="1" dirty="0" smtClean="0"/>
              <a:t>P</a:t>
            </a:r>
            <a:r>
              <a:rPr lang="en-GB" altLang="ja-JP" b="1" dirty="0" smtClean="0"/>
              <a:t>ower </a:t>
            </a:r>
            <a:r>
              <a:rPr lang="en-GB" altLang="ja-JP" b="1" dirty="0"/>
              <a:t>class </a:t>
            </a:r>
            <a:r>
              <a:rPr lang="en-GB" altLang="ja-JP" b="1" dirty="0" err="1"/>
              <a:t>fallback</a:t>
            </a:r>
            <a:r>
              <a:rPr lang="en-GB" altLang="ja-JP" b="1" dirty="0"/>
              <a:t> enhancement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20552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NTT DOCOMO, INC., 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23528" y="260648"/>
            <a:ext cx="8496944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400" b="1" dirty="0"/>
              <a:t>TSG RAN WG4 meeting: 94-e Electronic Meeting</a:t>
            </a:r>
            <a:r>
              <a:rPr lang="en-GB" altLang="zh-CN" sz="2400" b="1" dirty="0"/>
              <a:t>    	 </a:t>
            </a:r>
            <a:r>
              <a:rPr lang="en-GB" altLang="zh-CN" sz="2400" b="1" dirty="0" smtClean="0"/>
              <a:t>R4-200xxxx </a:t>
            </a:r>
            <a:endParaRPr lang="en-GB" altLang="zh-CN" sz="2400" b="1" dirty="0"/>
          </a:p>
          <a:p>
            <a:pPr algn="l"/>
            <a:r>
              <a:rPr lang="en-GB" altLang="zh-CN" sz="2400" b="1" dirty="0"/>
              <a:t>Feb.24th – Mar.6th 2020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271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en-GB" altLang="zh-CN" sz="2000" dirty="0" smtClean="0"/>
              <a:t>[1] received several comments as summarized below.</a:t>
            </a:r>
          </a:p>
          <a:p>
            <a:r>
              <a:rPr lang="en-US" altLang="ja-JP" sz="2000" dirty="0" smtClean="0"/>
              <a:t>#1</a:t>
            </a:r>
            <a:endParaRPr lang="en-US" altLang="ja-JP" sz="2000" dirty="0"/>
          </a:p>
          <a:p>
            <a:pPr lvl="1"/>
            <a:r>
              <a:rPr lang="en-US" altLang="ja-JP" sz="2000" dirty="0" smtClean="0"/>
              <a:t>Network needs to distinguish from UEs with this enhanced feature from UEs without this feature. Thus, capability signaling is required.</a:t>
            </a:r>
            <a:endParaRPr lang="en-US" altLang="ja-JP" sz="2000" dirty="0"/>
          </a:p>
          <a:p>
            <a:r>
              <a:rPr lang="en-US" altLang="ja-JP" sz="2000" dirty="0" smtClean="0"/>
              <a:t>#2</a:t>
            </a:r>
          </a:p>
          <a:p>
            <a:pPr lvl="1"/>
            <a:r>
              <a:rPr lang="en-US" altLang="ja-JP" sz="2000" dirty="0" smtClean="0"/>
              <a:t>In the proposed equation, the division </a:t>
            </a:r>
            <a:r>
              <a:rPr lang="en-US" altLang="ja-JP" sz="2000" dirty="0"/>
              <a:t>by </a:t>
            </a:r>
            <a:r>
              <a:rPr lang="en-US" altLang="ja-JP" sz="2000" dirty="0" err="1"/>
              <a:t>maxUplinkDutyCycle</a:t>
            </a:r>
            <a:r>
              <a:rPr lang="en-US" altLang="ja-JP" sz="2000" dirty="0"/>
              <a:t> (in logarithm) </a:t>
            </a:r>
            <a:r>
              <a:rPr lang="en-US" altLang="ja-JP" sz="2000" dirty="0" smtClean="0"/>
              <a:t>can be seen but it </a:t>
            </a:r>
            <a:r>
              <a:rPr lang="en-US" altLang="ja-JP" sz="2000" dirty="0"/>
              <a:t>seems impossible since </a:t>
            </a:r>
            <a:r>
              <a:rPr lang="en-US" altLang="ja-JP" sz="2000" dirty="0" smtClean="0"/>
              <a:t>it is condition that "</a:t>
            </a:r>
            <a:r>
              <a:rPr lang="en-US" altLang="ja-JP" sz="2000" dirty="0"/>
              <a:t>UE capability of </a:t>
            </a:r>
            <a:r>
              <a:rPr lang="en-US" altLang="ja-JP" sz="2000" dirty="0" err="1"/>
              <a:t>maxUplinkDutyCycle</a:t>
            </a:r>
            <a:r>
              <a:rPr lang="en-US" altLang="ja-JP" sz="2000" dirty="0"/>
              <a:t> is absent</a:t>
            </a:r>
            <a:r>
              <a:rPr lang="en-US" altLang="ja-JP" sz="2000" dirty="0" smtClean="0"/>
              <a:t>".</a:t>
            </a:r>
            <a:endParaRPr lang="ja-JP" altLang="ja-JP" sz="2000" dirty="0"/>
          </a:p>
          <a:p>
            <a:r>
              <a:rPr lang="en-GB" altLang="zh-CN" sz="2000" dirty="0" smtClean="0"/>
              <a:t>#3</a:t>
            </a:r>
            <a:endParaRPr lang="en-GB" altLang="zh-CN" sz="2000" dirty="0"/>
          </a:p>
          <a:p>
            <a:pPr lvl="1"/>
            <a:r>
              <a:rPr lang="en-US" altLang="ja-JP" sz="2000" dirty="0" err="1" smtClean="0"/>
              <a:t>ΔP</a:t>
            </a:r>
            <a:r>
              <a:rPr lang="en-US" altLang="ja-JP" sz="2000" baseline="-25000" dirty="0" err="1" smtClean="0"/>
              <a:t>powerclass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parameter should not be used for the purpose of "graceful" fallback to PC3; the intent of this parameter is to compensate for differences between the indicated power class and the applicable power-class requirement (should only be difference between power class values if any). Use another (new) notion </a:t>
            </a:r>
            <a:r>
              <a:rPr lang="en-US" altLang="ja-JP" sz="2000" dirty="0" smtClean="0"/>
              <a:t>instead</a:t>
            </a:r>
            <a:endParaRPr lang="en-GB" altLang="zh-CN" sz="2000" dirty="0"/>
          </a:p>
          <a:p>
            <a:r>
              <a:rPr lang="en-US" altLang="ja-JP" sz="2000" dirty="0" smtClean="0"/>
              <a:t>#4</a:t>
            </a:r>
          </a:p>
          <a:p>
            <a:pPr lvl="1"/>
            <a:r>
              <a:rPr lang="en-US" altLang="ja-JP" sz="2000" dirty="0" smtClean="0"/>
              <a:t>In </a:t>
            </a:r>
            <a:r>
              <a:rPr lang="en-US" altLang="ja-JP" sz="2000" dirty="0"/>
              <a:t>the condition that 10log(% UL symbols / </a:t>
            </a:r>
            <a:r>
              <a:rPr lang="en-US" altLang="ja-JP" sz="2000" dirty="0" err="1"/>
              <a:t>maxULDutyCycle</a:t>
            </a:r>
            <a:r>
              <a:rPr lang="en-US" altLang="ja-JP" sz="2000" dirty="0"/>
              <a:t>) &lt; 3dB, then UE should apply requirements of supported power class.  Does this mean that if uplink symbols exceeds max UL Duty Cycle, the PC2 should still apply</a:t>
            </a:r>
            <a:r>
              <a:rPr lang="en-US" altLang="ja-JP" sz="2000" dirty="0" smtClean="0"/>
              <a:t>?</a:t>
            </a:r>
          </a:p>
          <a:p>
            <a:pPr lvl="1"/>
            <a:endParaRPr lang="en-GB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76782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008" y="1340769"/>
            <a:ext cx="9036496" cy="518457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 smtClean="0"/>
              <a:t>At least the </a:t>
            </a:r>
            <a:r>
              <a:rPr lang="en-US" altLang="zh-CN" sz="2000" dirty="0"/>
              <a:t>followings are </a:t>
            </a:r>
            <a:r>
              <a:rPr lang="en-US" altLang="zh-CN" sz="2000" dirty="0" smtClean="0"/>
              <a:t>needed to introduce this feature.</a:t>
            </a:r>
            <a:endParaRPr lang="en-US" altLang="zh-CN" sz="20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 smtClean="0"/>
              <a:t>#1: dedicated capability signaling is </a:t>
            </a:r>
            <a:r>
              <a:rPr lang="en-US" altLang="zh-CN" sz="2000" dirty="0" err="1" smtClean="0"/>
              <a:t>requred</a:t>
            </a:r>
            <a:r>
              <a:rPr lang="en-US" altLang="zh-CN" sz="2000" dirty="0" smtClean="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 smtClean="0"/>
              <a:t>#2:</a:t>
            </a:r>
            <a:endParaRPr lang="en-US" altLang="zh-CN" sz="20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 smtClean="0"/>
              <a:t>In the equation of 10Log(the </a:t>
            </a:r>
            <a:r>
              <a:rPr lang="en-US" altLang="zh-CN" sz="2000" dirty="0"/>
              <a:t>percentage of uplink symbols transmitted/ </a:t>
            </a:r>
            <a:r>
              <a:rPr lang="en-US" altLang="zh-CN" sz="2000" dirty="0" err="1"/>
              <a:t>maxUplinkDutyCycle</a:t>
            </a:r>
            <a:r>
              <a:rPr lang="en-US" altLang="zh-CN" sz="2000" dirty="0"/>
              <a:t>), in </a:t>
            </a:r>
            <a:r>
              <a:rPr lang="en-US" altLang="zh-CN" sz="2000" dirty="0" smtClean="0"/>
              <a:t>case the field </a:t>
            </a:r>
            <a:r>
              <a:rPr lang="en-US" altLang="zh-CN" sz="2000" dirty="0"/>
              <a:t>of UE capability </a:t>
            </a:r>
            <a:r>
              <a:rPr lang="en-US" altLang="zh-CN" sz="2000" dirty="0" err="1"/>
              <a:t>maxUplinkDutyCycle</a:t>
            </a:r>
            <a:r>
              <a:rPr lang="en-US" altLang="zh-CN" sz="2000" dirty="0"/>
              <a:t> is </a:t>
            </a:r>
            <a:r>
              <a:rPr lang="en-US" altLang="zh-CN" sz="2000" dirty="0" smtClean="0"/>
              <a:t>absent, it should be clarified that the division is 50%.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 smtClean="0"/>
              <a:t>#3: A new parameter is introduced to return the log equation.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 smtClean="0"/>
              <a:t>#4: UE Power Class is PC2 </a:t>
            </a:r>
            <a:r>
              <a:rPr lang="en-US" altLang="zh-CN" sz="2000" dirty="0" smtClean="0"/>
              <a:t>when the new parameter is being valid.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67432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pPr marL="627063" indent="-627063" hangingPunct="0">
              <a:buNone/>
            </a:pPr>
            <a:r>
              <a:rPr lang="en-GB" altLang="zh-CN" sz="1600" dirty="0"/>
              <a:t>[1] </a:t>
            </a:r>
            <a:r>
              <a:rPr lang="en-US" altLang="zh-CN" sz="1600" dirty="0"/>
              <a:t>R4-2002158:</a:t>
            </a:r>
            <a:r>
              <a:rPr lang="zh-CN" altLang="zh-CN" sz="1600" dirty="0" smtClean="0"/>
              <a:t> </a:t>
            </a:r>
            <a:r>
              <a:rPr lang="en-US" altLang="zh-CN" sz="1600" dirty="0"/>
              <a:t>CR for power class fallback enhancement</a:t>
            </a:r>
            <a:r>
              <a:rPr lang="en-GB" altLang="zh-CN" sz="1600" dirty="0" smtClean="0"/>
              <a:t>, </a:t>
            </a:r>
            <a:r>
              <a:rPr lang="nn-NO" altLang="zh-CN" sz="1600" dirty="0" smtClean="0"/>
              <a:t>Huawei, Hisilicon</a:t>
            </a:r>
            <a:endParaRPr lang="nn-NO" altLang="zh-CN" sz="1600" dirty="0"/>
          </a:p>
        </p:txBody>
      </p:sp>
    </p:spTree>
    <p:extLst>
      <p:ext uri="{BB962C8B-B14F-4D97-AF65-F5344CB8AC3E}">
        <p14:creationId xmlns:p14="http://schemas.microsoft.com/office/powerpoint/2010/main" val="869891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1FAAE6814C364684C4BC789BD59661" ma:contentTypeVersion="13" ma:contentTypeDescription="Create a new document." ma:contentTypeScope="" ma:versionID="7f2c1b65590ef6578cf14c997615eaf2">
  <xsd:schema xmlns:xsd="http://www.w3.org/2001/XMLSchema" xmlns:xs="http://www.w3.org/2001/XMLSchema" xmlns:p="http://schemas.microsoft.com/office/2006/metadata/properties" xmlns:ns3="c4fa469f-ce49-4478-b78d-20ea4b41f7ac" xmlns:ns4="39f302ae-3cba-490f-b808-bc39829e1aca" targetNamespace="http://schemas.microsoft.com/office/2006/metadata/properties" ma:root="true" ma:fieldsID="1dd66610b82d171a0e137dbdb7c84f83" ns3:_="" ns4:_="">
    <xsd:import namespace="c4fa469f-ce49-4478-b78d-20ea4b41f7ac"/>
    <xsd:import namespace="39f302ae-3cba-490f-b808-bc39829e1a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fa469f-ce49-4478-b78d-20ea4b41f7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302ae-3cba-490f-b808-bc39829e1a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EA250E-5D57-4B48-9D23-C922E528A9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fa469f-ce49-4478-b78d-20ea4b41f7ac"/>
    <ds:schemaRef ds:uri="39f302ae-3cba-490f-b808-bc39829e1a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7D9885-A386-4402-A50F-0AF2F1ED87F0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c4fa469f-ce49-4478-b78d-20ea4b41f7ac"/>
    <ds:schemaRef ds:uri="http://purl.org/dc/dcmitype/"/>
    <ds:schemaRef ds:uri="http://purl.org/dc/elements/1.1/"/>
    <ds:schemaRef ds:uri="http://schemas.microsoft.com/office/2006/metadata/properties"/>
    <ds:schemaRef ds:uri="39f302ae-3cba-490f-b808-bc39829e1aca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9E81CAF-0B00-4DEB-B1C7-4F7A60EC66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3686</TotalTime>
  <Words>294</Words>
  <Application>Microsoft Office PowerPoint</Application>
  <PresentationFormat>画面に合わせる (4:3)</PresentationFormat>
  <Paragraphs>25</Paragraphs>
  <Slides>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SimSun</vt:lpstr>
      <vt:lpstr>Arial</vt:lpstr>
      <vt:lpstr>Calibri</vt:lpstr>
      <vt:lpstr>Office 主题​​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switching and interruption time for MIMO layer adaption for power saving</dc:title>
  <dc:creator>CATT</dc:creator>
  <cp:lastModifiedBy>0172918</cp:lastModifiedBy>
  <cp:revision>383</cp:revision>
  <dcterms:created xsi:type="dcterms:W3CDTF">2019-05-14T22:47:31Z</dcterms:created>
  <dcterms:modified xsi:type="dcterms:W3CDTF">2020-03-03T23:49:48Z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(2)VvgSx70hdhxpEfhLEBMrlfWGLkdcKBMzb/qKuS9fIb4L6ez1bepkTcDS0mghrj5UrClJjXjx
iCSaW1vI+Un1g/Rpj4zdQAED6AKX3ELJy1j6YQ77eM8SPI400QA9sjmLUgfHCZsYxIkSvG/1
oJsitggpsAW54SmOL6Kjr30/ZTMGbeRdBx9zpc5toIwol+c6adpvXygQc+wnxTR7nnmxN+SX
IbLHxqOZCXw7T0qA/L</vt:lpwstr>
  </property>
  <property fmtid="{D5CDD505-2E9C-101B-9397-08002B2CF9AE}" pid="3" name="_2015_ms_pID_7253431">
    <vt:lpwstr>+IvlcIrOZXw0OGYDwZF0wA+MlETxRMHeHbdOMlUxRzFl32BNDstx2U
4Ae8fwAF43jZf+vbEWm4RhHvYympebi55x3LS532N+ojtQxw5l/gfDiYmb8jlTINb8OWgSMc
JWFA4qp16CCjYyE8ZnZnLnoTHcHj4Vfolb/2XfUO9pqarZSCnogKDsaxWwe4hAIH9rmW/IiQ
llhQ2L92I3QewRPv</vt:lpwstr>
  </property>
  <property fmtid="{D5CDD505-2E9C-101B-9397-08002B2CF9AE}" pid="4" name="ContentTypeId">
    <vt:lpwstr>0x010100121FAAE6814C364684C4BC789BD59661</vt:lpwstr>
  </property>
</Properties>
</file>