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NR-U RRM Requirements (Part 2) 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(all agreements in RAN4#94-e in email thread #47)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/>
              <a:t>MediaTek</a:t>
            </a:r>
            <a:r>
              <a:rPr lang="en-US" sz="2800" dirty="0"/>
              <a:t> </a:t>
            </a:r>
            <a:r>
              <a:rPr lang="en-US" sz="2800" dirty="0" err="1"/>
              <a:t>inc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#94-e	                                                                                                                        R4-2002284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US" b="1" dirty="0"/>
              <a:t>Electronic Meeting, February 24-March 06, 2020</a:t>
            </a:r>
            <a:endParaRPr lang="sv-SE" dirty="0"/>
          </a:p>
          <a:p>
            <a:pPr hangingPunct="0"/>
            <a:r>
              <a:rPr lang="en-GB" b="1" dirty="0"/>
              <a:t>Agenda Items: 8.1.4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from the 1st round</a:t>
            </a:r>
          </a:p>
          <a:p>
            <a:pPr marL="0" indent="0" algn="ctr">
              <a:buNone/>
            </a:pPr>
            <a:r>
              <a:rPr lang="sv-SE" sz="5000" dirty="0"/>
              <a:t>Agreements from the 2nd round</a:t>
            </a:r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BWP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Introduce UL BWP switch requirements (delay and interruption) triggered by consistent UL LBT failures</a:t>
            </a:r>
          </a:p>
          <a:p>
            <a:r>
              <a:rPr lang="en-US" dirty="0"/>
              <a:t>UL BWP switch requirements triggered by consistent UL LBT failures</a:t>
            </a:r>
          </a:p>
          <a:p>
            <a:pPr lvl="1" hangingPunct="0"/>
            <a:r>
              <a:rPr lang="en-US" dirty="0"/>
              <a:t>Option 1: Follow DCI and timer-based BWP switch </a:t>
            </a:r>
          </a:p>
          <a:p>
            <a:pPr lvl="1" hangingPunct="0"/>
            <a:r>
              <a:rPr lang="en-US" dirty="0"/>
              <a:t>Option 2: FFS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6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SSB based RLM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en-US" dirty="0">
                <a:solidFill>
                  <a:srgbClr val="00B050"/>
                </a:solidFill>
              </a:rPr>
              <a:t>For SSB-based RLM in-sync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</a:t>
            </a:r>
            <a:r>
              <a:rPr lang="en-US" baseline="-25000" dirty="0" err="1">
                <a:solidFill>
                  <a:srgbClr val="00B050"/>
                </a:solidFill>
              </a:rPr>
              <a:t>in,max</a:t>
            </a:r>
            <a:r>
              <a:rPr lang="en-US" dirty="0">
                <a:solidFill>
                  <a:srgbClr val="00B050"/>
                </a:solidFill>
              </a:rPr>
              <a:t> = 7 for Max(T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,T</a:t>
            </a:r>
            <a:r>
              <a:rPr lang="en-US" baseline="-25000" dirty="0">
                <a:solidFill>
                  <a:srgbClr val="00B050"/>
                </a:solidFill>
              </a:rPr>
              <a:t>SSB</a:t>
            </a:r>
            <a:r>
              <a:rPr lang="en-US" dirty="0">
                <a:solidFill>
                  <a:srgbClr val="00B050"/>
                </a:solidFill>
              </a:rPr>
              <a:t>)≤40 where 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=0 for non-DRX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</a:t>
            </a:r>
            <a:r>
              <a:rPr lang="en-US" baseline="-25000" dirty="0" err="1">
                <a:solidFill>
                  <a:srgbClr val="00B050"/>
                </a:solidFill>
              </a:rPr>
              <a:t>in,max</a:t>
            </a:r>
            <a:r>
              <a:rPr lang="en-US" dirty="0">
                <a:solidFill>
                  <a:srgbClr val="00B050"/>
                </a:solidFill>
              </a:rPr>
              <a:t> = 5 for 40&lt;Max(T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,T</a:t>
            </a:r>
            <a:r>
              <a:rPr lang="en-US" baseline="-25000" dirty="0">
                <a:solidFill>
                  <a:srgbClr val="00B050"/>
                </a:solidFill>
              </a:rPr>
              <a:t>SSB</a:t>
            </a:r>
            <a:r>
              <a:rPr lang="en-US" dirty="0">
                <a:solidFill>
                  <a:srgbClr val="00B050"/>
                </a:solidFill>
              </a:rPr>
              <a:t>)≤320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L</a:t>
            </a:r>
            <a:r>
              <a:rPr lang="en-US" baseline="-25000" dirty="0" err="1">
                <a:solidFill>
                  <a:srgbClr val="00B050"/>
                </a:solidFill>
              </a:rPr>
              <a:t>in,max</a:t>
            </a:r>
            <a:r>
              <a:rPr lang="en-US" dirty="0">
                <a:solidFill>
                  <a:srgbClr val="00B050"/>
                </a:solidFill>
              </a:rPr>
              <a:t> = 3 for T</a:t>
            </a:r>
            <a:r>
              <a:rPr lang="en-US" baseline="-25000" dirty="0">
                <a:solidFill>
                  <a:srgbClr val="00B050"/>
                </a:solidFill>
              </a:rPr>
              <a:t>DRX</a:t>
            </a:r>
            <a:r>
              <a:rPr lang="en-US" dirty="0">
                <a:solidFill>
                  <a:srgbClr val="00B050"/>
                </a:solidFill>
              </a:rPr>
              <a:t>&gt;320</a:t>
            </a:r>
          </a:p>
          <a:p>
            <a:r>
              <a:rPr lang="en-GB" dirty="0">
                <a:solidFill>
                  <a:srgbClr val="00B050"/>
                </a:solidFill>
              </a:rPr>
              <a:t>No </a:t>
            </a:r>
            <a:r>
              <a:rPr lang="en-US" dirty="0">
                <a:solidFill>
                  <a:srgbClr val="00B050"/>
                </a:solidFill>
              </a:rPr>
              <a:t>additional requirements </a:t>
            </a:r>
            <a:r>
              <a:rPr lang="en-US" strike="sngStrike" dirty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due to</a:t>
            </a:r>
            <a:r>
              <a:rPr lang="en-US" dirty="0">
                <a:solidFill>
                  <a:srgbClr val="00B050"/>
                </a:solidFill>
              </a:rPr>
              <a:t> consecutively missing SSBs </a:t>
            </a:r>
            <a:r>
              <a:rPr lang="en-US" strike="sngStrike" dirty="0">
                <a:solidFill>
                  <a:srgbClr val="FF0000"/>
                </a:solidFill>
              </a:rPr>
              <a:t>due to </a:t>
            </a:r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00B050"/>
                </a:solidFill>
              </a:rPr>
              <a:t>SSB-based RLM INS</a:t>
            </a:r>
          </a:p>
          <a:p>
            <a:r>
              <a:rPr lang="en-GB" dirty="0"/>
              <a:t>The set of SSB that UE is required to monitor</a:t>
            </a:r>
            <a:endParaRPr lang="en-US" dirty="0"/>
          </a:p>
          <a:p>
            <a:pPr lvl="1" hangingPunct="0"/>
            <a:r>
              <a:rPr lang="en-US" dirty="0"/>
              <a:t>Option 1: UE is required to monitor at least one SSB from the set of SSBs that are </a:t>
            </a:r>
            <a:r>
              <a:rPr lang="en-US" dirty="0" err="1"/>
              <a:t>QCLed</a:t>
            </a:r>
            <a:r>
              <a:rPr lang="en-US" dirty="0"/>
              <a:t> with each other </a:t>
            </a:r>
          </a:p>
          <a:p>
            <a:pPr lvl="1" hangingPunct="0"/>
            <a:r>
              <a:rPr lang="en-US" dirty="0"/>
              <a:t>Option 2: UE is required to monitor SSBs from the set of SSBs that are </a:t>
            </a:r>
            <a:r>
              <a:rPr lang="en-US" dirty="0" err="1"/>
              <a:t>QCLed</a:t>
            </a:r>
            <a:r>
              <a:rPr lang="en-US" dirty="0"/>
              <a:t> with each other within the set of configured RLM-RS resources, until it detects an SSB during this SMTC during RLM or link recovery procedures </a:t>
            </a:r>
          </a:p>
          <a:p>
            <a:pPr lvl="1" hangingPunct="0"/>
            <a:r>
              <a:rPr lang="en-US" dirty="0"/>
              <a:t>Option 3: UE shall monitor all SSBs configured for RLM, regardless of QCL information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9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SSB based RLM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RLM requirements shall not rel</a:t>
            </a:r>
            <a:r>
              <a:rPr lang="en-US" strike="sngStrike" dirty="0">
                <a:solidFill>
                  <a:srgbClr val="FF0000"/>
                </a:solidFill>
              </a:rPr>
              <a:t>a</a:t>
            </a:r>
            <a:r>
              <a:rPr lang="en-US" dirty="0"/>
              <a:t>y on COT information availability</a:t>
            </a:r>
          </a:p>
          <a:p>
            <a:pPr lvl="1"/>
            <a:r>
              <a:rPr lang="en-US" dirty="0"/>
              <a:t>FFS whether the decision is applicable to both FBE and LBE or only one of them</a:t>
            </a:r>
          </a:p>
          <a:p>
            <a:r>
              <a:rPr lang="en-US" dirty="0"/>
              <a:t>FFS whether UE can expect </a:t>
            </a:r>
            <a:r>
              <a:rPr lang="en-US" dirty="0" err="1"/>
              <a:t>gNB</a:t>
            </a:r>
            <a:r>
              <a:rPr lang="en-US" dirty="0"/>
              <a:t> to transmit RLM-RS with same transmit power across different occasions</a:t>
            </a:r>
          </a:p>
          <a:p>
            <a:r>
              <a:rPr lang="en-US" dirty="0"/>
              <a:t>Whether to extend the OOS evaluation period based on the number of unavailable SSB</a:t>
            </a:r>
          </a:p>
          <a:p>
            <a:pPr lvl="1"/>
            <a:r>
              <a:rPr lang="en-US" dirty="0"/>
              <a:t>Option 1: No. Out-of-sync evaluation period is extend</a:t>
            </a:r>
            <a:r>
              <a:rPr lang="en-US" dirty="0">
                <a:solidFill>
                  <a:srgbClr val="FF0000"/>
                </a:solidFill>
              </a:rPr>
              <a:t>ed</a:t>
            </a:r>
            <a:r>
              <a:rPr lang="en-US" dirty="0"/>
              <a:t> by a fixed number of samples </a:t>
            </a:r>
          </a:p>
          <a:p>
            <a:pPr lvl="1"/>
            <a:r>
              <a:rPr lang="en-US" dirty="0"/>
              <a:t>Option 2: Yes. OOS evaluation is based on Lout, where L</a:t>
            </a:r>
            <a:r>
              <a:rPr lang="en-US" baseline="-25000" dirty="0"/>
              <a:t>out</a:t>
            </a:r>
            <a:r>
              <a:rPr lang="en-US" dirty="0"/>
              <a:t> ≤</a:t>
            </a:r>
            <a:r>
              <a:rPr lang="en-US" dirty="0" err="1"/>
              <a:t>L</a:t>
            </a:r>
            <a:r>
              <a:rPr lang="en-US" baseline="-25000" dirty="0" err="1"/>
              <a:t>out,max</a:t>
            </a:r>
            <a:r>
              <a:rPr lang="en-US" dirty="0"/>
              <a:t> is the number of SSBs not available at the UE during </a:t>
            </a:r>
            <a:r>
              <a:rPr lang="en-US" dirty="0" err="1"/>
              <a:t>T</a:t>
            </a:r>
            <a:r>
              <a:rPr lang="en-US" baseline="-25000" dirty="0" err="1"/>
              <a:t>Evaluate_out_SSB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Option 3: Select option 2 in FBE networks and option 1 in LBE networks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4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CSI-RS based RLM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handle CSI-RS based RLM</a:t>
            </a:r>
          </a:p>
          <a:p>
            <a:pPr lvl="1" hangingPunct="0"/>
            <a:r>
              <a:rPr lang="en-US" dirty="0"/>
              <a:t>Option 2: Ad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pt the same approach for the extension of the INS and OOS evaluation periods for CSI-RS based RLM as in SSB based RLM </a:t>
            </a:r>
          </a:p>
          <a:p>
            <a:pPr lvl="1" hangingPunct="0"/>
            <a:r>
              <a:rPr lang="en-US" dirty="0"/>
              <a:t>Option 3: RAN4 deprioritizes defining requirements for CSI-RS based RLM in Rel-16 NR-U networks.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2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BFD and CBD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handle BFD</a:t>
            </a:r>
          </a:p>
          <a:p>
            <a:pPr lvl="1"/>
            <a:r>
              <a:rPr lang="en-US" dirty="0"/>
              <a:t>Option 1: Ad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pt the same approach </a:t>
            </a:r>
            <a:r>
              <a:rPr lang="en-US" dirty="0">
                <a:solidFill>
                  <a:srgbClr val="FF0000"/>
                </a:solidFill>
              </a:rPr>
              <a:t>as </a:t>
            </a:r>
            <a:r>
              <a:rPr lang="en-US" dirty="0"/>
              <a:t>for RLM OOS</a:t>
            </a:r>
          </a:p>
          <a:p>
            <a:pPr lvl="1"/>
            <a:r>
              <a:rPr lang="en-US" dirty="0"/>
              <a:t>Other options are not precluded</a:t>
            </a:r>
          </a:p>
          <a:p>
            <a:r>
              <a:rPr lang="en-US" dirty="0"/>
              <a:t>How to handle CBD </a:t>
            </a:r>
          </a:p>
          <a:p>
            <a:pPr lvl="1"/>
            <a:r>
              <a:rPr lang="en-US" dirty="0"/>
              <a:t>Option 1: Ad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pt the same approach </a:t>
            </a:r>
            <a:r>
              <a:rPr lang="en-US" dirty="0">
                <a:solidFill>
                  <a:srgbClr val="FF0000"/>
                </a:solidFill>
              </a:rPr>
              <a:t>as </a:t>
            </a:r>
            <a:r>
              <a:rPr lang="en-US" dirty="0"/>
              <a:t>for RLM </a:t>
            </a:r>
            <a:r>
              <a:rPr lang="en-US" dirty="0">
                <a:solidFill>
                  <a:srgbClr val="FF0000"/>
                </a:solidFill>
              </a:rPr>
              <a:t>IN</a:t>
            </a:r>
          </a:p>
          <a:p>
            <a:pPr lvl="1"/>
            <a:r>
              <a:rPr lang="en-US" dirty="0"/>
              <a:t>Other options are not precluded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0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One shot timing adjustment is not allowed when UE changes its DL timing reference cell to any activated </a:t>
            </a:r>
            <a:r>
              <a:rPr lang="en-US" dirty="0" err="1">
                <a:solidFill>
                  <a:srgbClr val="00B050"/>
                </a:solidFill>
              </a:rPr>
              <a:t>SCell</a:t>
            </a:r>
            <a:r>
              <a:rPr lang="en-US" dirty="0">
                <a:solidFill>
                  <a:srgbClr val="00B050"/>
                </a:solidFill>
              </a:rPr>
              <a:t> if </a:t>
            </a:r>
            <a:r>
              <a:rPr lang="en-US" dirty="0" err="1">
                <a:solidFill>
                  <a:srgbClr val="00B050"/>
                </a:solidFill>
              </a:rPr>
              <a:t>SpCell</a:t>
            </a:r>
            <a:r>
              <a:rPr lang="en-US" dirty="0">
                <a:solidFill>
                  <a:srgbClr val="00B050"/>
                </a:solidFill>
              </a:rPr>
              <a:t> is unavailable to UE for a certain number of DL SSB detection attempts.</a:t>
            </a:r>
          </a:p>
          <a:p>
            <a:r>
              <a:rPr lang="en-US" dirty="0" err="1"/>
              <a:t>deriveSSB-IndexFromCell</a:t>
            </a:r>
            <a:r>
              <a:rPr lang="en-US" dirty="0"/>
              <a:t> is optional on unlicensed band</a:t>
            </a:r>
          </a:p>
        </p:txBody>
      </p:sp>
    </p:spTree>
    <p:extLst>
      <p:ext uri="{BB962C8B-B14F-4D97-AF65-F5344CB8AC3E}">
        <p14:creationId xmlns:p14="http://schemas.microsoft.com/office/powerpoint/2010/main" val="313142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11712</TotalTime>
  <Words>515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WF on NR-U RRM Requirements (Part 2)   (all agreements in RAN4#94-e in email thread #47)</vt:lpstr>
      <vt:lpstr>PowerPoint Presentation</vt:lpstr>
      <vt:lpstr>Active BWP switching</vt:lpstr>
      <vt:lpstr>SSB based RLM</vt:lpstr>
      <vt:lpstr>SSB based RLM</vt:lpstr>
      <vt:lpstr>CSI-RS based RLM</vt:lpstr>
      <vt:lpstr>BFD and CBD</vt:lpstr>
      <vt:lpstr>Timing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Arash Mirbagheri</cp:lastModifiedBy>
  <cp:revision>1879</cp:revision>
  <dcterms:created xsi:type="dcterms:W3CDTF">2016-04-13T15:12:29Z</dcterms:created>
  <dcterms:modified xsi:type="dcterms:W3CDTF">2020-03-04T19:41:00Z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