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Requirements (Part </a:t>
            </a:r>
            <a:r>
              <a:rPr lang="en-US" dirty="0" smtClean="0"/>
              <a:t>2)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(all agreements in RAN4#94-e in email thread #</a:t>
            </a:r>
            <a:r>
              <a:rPr lang="en-US" sz="4400" dirty="0" smtClean="0"/>
              <a:t>47)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MediaTek</a:t>
            </a:r>
            <a:r>
              <a:rPr lang="en-US" sz="2800" dirty="0" smtClean="0"/>
              <a:t> </a:t>
            </a:r>
            <a:r>
              <a:rPr lang="en-US" sz="2800" dirty="0" err="1" smtClean="0"/>
              <a:t>inc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#94-e	                                                                                                                        </a:t>
            </a:r>
            <a:r>
              <a:rPr lang="en-GB" b="1" dirty="0" smtClean="0"/>
              <a:t>R4-2002284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February 24-March 06, 2020</a:t>
            </a:r>
            <a:endParaRPr lang="sv-SE" dirty="0"/>
          </a:p>
          <a:p>
            <a:pPr hangingPunct="0"/>
            <a:r>
              <a:rPr lang="en-GB" b="1" dirty="0"/>
              <a:t>Agenda Items: </a:t>
            </a:r>
            <a:r>
              <a:rPr lang="en-GB" b="1" dirty="0" smtClean="0"/>
              <a:t>8.1.4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BWP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Introduce UL BWP switch requirements (delay and interruption) triggered by </a:t>
            </a:r>
            <a:r>
              <a:rPr lang="en-US" dirty="0" smtClean="0">
                <a:solidFill>
                  <a:srgbClr val="00B050"/>
                </a:solidFill>
              </a:rPr>
              <a:t>consistent </a:t>
            </a:r>
            <a:r>
              <a:rPr lang="en-US" dirty="0">
                <a:solidFill>
                  <a:srgbClr val="00B050"/>
                </a:solidFill>
              </a:rPr>
              <a:t>UL </a:t>
            </a:r>
            <a:r>
              <a:rPr lang="en-US" dirty="0" smtClean="0">
                <a:solidFill>
                  <a:srgbClr val="00B050"/>
                </a:solidFill>
              </a:rPr>
              <a:t>LBT failures</a:t>
            </a:r>
          </a:p>
          <a:p>
            <a:r>
              <a:rPr lang="en-US" dirty="0"/>
              <a:t>UL </a:t>
            </a:r>
            <a:r>
              <a:rPr lang="en-US" dirty="0" smtClean="0"/>
              <a:t>BWP </a:t>
            </a:r>
            <a:r>
              <a:rPr lang="en-US" dirty="0"/>
              <a:t>switch </a:t>
            </a:r>
            <a:r>
              <a:rPr lang="en-US" dirty="0" smtClean="0"/>
              <a:t>requirements </a:t>
            </a:r>
            <a:r>
              <a:rPr lang="en-US" dirty="0"/>
              <a:t>triggered by consistent UL LBT </a:t>
            </a:r>
            <a:r>
              <a:rPr lang="en-US" dirty="0" smtClean="0"/>
              <a:t>failures</a:t>
            </a:r>
          </a:p>
          <a:p>
            <a:pPr lvl="1" hangingPunct="0"/>
            <a:r>
              <a:rPr lang="en-US" dirty="0"/>
              <a:t>Option 1: Follow DCI and timer-based BWP switch </a:t>
            </a:r>
          </a:p>
          <a:p>
            <a:pPr lvl="1" hangingPunct="0"/>
            <a:r>
              <a:rPr lang="en-US" dirty="0"/>
              <a:t>Option 2: FFS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6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SSB based RLM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dirty="0">
                <a:solidFill>
                  <a:srgbClr val="00B050"/>
                </a:solidFill>
              </a:rPr>
              <a:t>For </a:t>
            </a:r>
            <a:r>
              <a:rPr lang="en-US" dirty="0" smtClean="0">
                <a:solidFill>
                  <a:srgbClr val="00B050"/>
                </a:solidFill>
              </a:rPr>
              <a:t>SSB-based RLM in-sync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7 for 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)≤40 where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=0 for non-DRX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5 for 40&lt;Max(T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)≤320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3 for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&gt;320</a:t>
            </a:r>
          </a:p>
          <a:p>
            <a:r>
              <a:rPr lang="en-GB" dirty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additional requirements </a:t>
            </a:r>
            <a:r>
              <a:rPr lang="en-US" strike="sngStrike" dirty="0" smtClean="0">
                <a:solidFill>
                  <a:srgbClr val="FF0000"/>
                </a:solidFill>
              </a:rPr>
              <a:t>for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due 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consecutively </a:t>
            </a:r>
            <a:r>
              <a:rPr lang="en-US" dirty="0" smtClean="0">
                <a:solidFill>
                  <a:srgbClr val="00B050"/>
                </a:solidFill>
              </a:rPr>
              <a:t>missing </a:t>
            </a:r>
            <a:r>
              <a:rPr lang="en-US" dirty="0">
                <a:solidFill>
                  <a:srgbClr val="00B050"/>
                </a:solidFill>
              </a:rPr>
              <a:t>SSBs </a:t>
            </a:r>
            <a:r>
              <a:rPr lang="en-US" strike="sngStrike" dirty="0">
                <a:solidFill>
                  <a:srgbClr val="FF0000"/>
                </a:solidFill>
              </a:rPr>
              <a:t>due to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00B050"/>
                </a:solidFill>
              </a:rPr>
              <a:t>SSB-based RLM INS</a:t>
            </a:r>
          </a:p>
          <a:p>
            <a:r>
              <a:rPr lang="en-GB" dirty="0"/>
              <a:t>The set of </a:t>
            </a:r>
            <a:r>
              <a:rPr lang="en-GB" dirty="0" smtClean="0"/>
              <a:t>SSB </a:t>
            </a:r>
            <a:r>
              <a:rPr lang="en-GB" dirty="0"/>
              <a:t>that UE is required to monitor</a:t>
            </a:r>
            <a:endParaRPr lang="en-US" dirty="0"/>
          </a:p>
          <a:p>
            <a:pPr lvl="1" hangingPunct="0"/>
            <a:r>
              <a:rPr lang="en-US" dirty="0"/>
              <a:t>Option 1: UE is required to monitor at least one SSB from the set of SSBs that are </a:t>
            </a:r>
            <a:r>
              <a:rPr lang="en-US" dirty="0" err="1"/>
              <a:t>QCLed</a:t>
            </a:r>
            <a:r>
              <a:rPr lang="en-US" dirty="0"/>
              <a:t> with each other </a:t>
            </a:r>
          </a:p>
          <a:p>
            <a:pPr lvl="1" hangingPunct="0"/>
            <a:r>
              <a:rPr lang="en-US" dirty="0"/>
              <a:t>Option 2: UE is required to monitor SSBs from the set of SSBs that are </a:t>
            </a:r>
            <a:r>
              <a:rPr lang="en-US" dirty="0" err="1"/>
              <a:t>QCLed</a:t>
            </a:r>
            <a:r>
              <a:rPr lang="en-US" dirty="0"/>
              <a:t> with each other within the set of configured RLM-RS resources, until it detects an SSB during this SMTC during RLM or link recovery procedures </a:t>
            </a:r>
          </a:p>
          <a:p>
            <a:pPr lvl="1" hangingPunct="0"/>
            <a:r>
              <a:rPr lang="en-US" dirty="0"/>
              <a:t>Option 3: UE shall monitor all SSBs configured for RLM, regardless of QCL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SSB based </a:t>
            </a:r>
            <a:r>
              <a:rPr lang="en-US" dirty="0"/>
              <a:t>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RLM requirements shall not relay on COT information </a:t>
            </a:r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FFS </a:t>
            </a:r>
            <a:r>
              <a:rPr lang="en-US" dirty="0"/>
              <a:t>whether the decision is applicable to both FBE and LBE or only one of them</a:t>
            </a:r>
            <a:endParaRPr lang="en-US" dirty="0" smtClean="0"/>
          </a:p>
          <a:p>
            <a:r>
              <a:rPr lang="en-US" dirty="0" smtClean="0"/>
              <a:t>FFS </a:t>
            </a:r>
            <a:r>
              <a:rPr lang="en-US" dirty="0" smtClean="0"/>
              <a:t>whether </a:t>
            </a:r>
            <a:r>
              <a:rPr lang="en-US" dirty="0"/>
              <a:t>UE can expect </a:t>
            </a:r>
            <a:r>
              <a:rPr lang="en-US" dirty="0" err="1"/>
              <a:t>gNB</a:t>
            </a:r>
            <a:r>
              <a:rPr lang="en-US" dirty="0"/>
              <a:t> to transmit RLM-RS with same transmit power across different </a:t>
            </a:r>
            <a:r>
              <a:rPr lang="en-US" dirty="0" smtClean="0"/>
              <a:t>occasions</a:t>
            </a:r>
          </a:p>
          <a:p>
            <a:r>
              <a:rPr lang="en-US" dirty="0"/>
              <a:t>Whether to extend the OOS evaluation period based on the number of unavailable </a:t>
            </a:r>
            <a:r>
              <a:rPr lang="en-US" dirty="0" smtClean="0"/>
              <a:t>SSB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1: No. Out-of-sync evaluation period is extend </a:t>
            </a:r>
            <a:r>
              <a:rPr lang="en-US" dirty="0" smtClean="0"/>
              <a:t>by </a:t>
            </a:r>
            <a:r>
              <a:rPr lang="en-US" dirty="0"/>
              <a:t>a fixed </a:t>
            </a:r>
            <a:r>
              <a:rPr lang="en-US" dirty="0" smtClean="0"/>
              <a:t>number of samples 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2: Yes. OOS evaluation is based on Lout, where L</a:t>
            </a:r>
            <a:r>
              <a:rPr lang="en-US" baseline="-25000" dirty="0"/>
              <a:t>out</a:t>
            </a:r>
            <a:r>
              <a:rPr lang="en-US" dirty="0"/>
              <a:t> ≤</a:t>
            </a:r>
            <a:r>
              <a:rPr lang="en-US" dirty="0" err="1"/>
              <a:t>L</a:t>
            </a:r>
            <a:r>
              <a:rPr lang="en-US" baseline="-25000" dirty="0" err="1"/>
              <a:t>out,max</a:t>
            </a:r>
            <a:r>
              <a:rPr lang="en-US" dirty="0"/>
              <a:t> is the number of SSBs not available at the UE during </a:t>
            </a:r>
            <a:r>
              <a:rPr lang="en-US" dirty="0" err="1"/>
              <a:t>T</a:t>
            </a:r>
            <a:r>
              <a:rPr lang="en-US" baseline="-25000" dirty="0" err="1"/>
              <a:t>Evaluate_out_SSB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3: Select option 2 in FBE networks and option 1 in LBE networks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4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CSI-RS based RLM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CSI-RS based </a:t>
            </a:r>
            <a:r>
              <a:rPr lang="en-US" dirty="0" smtClean="0"/>
              <a:t>RLM</a:t>
            </a:r>
          </a:p>
          <a:p>
            <a:pPr lvl="1" hangingPunct="0"/>
            <a:r>
              <a:rPr lang="en-US" dirty="0"/>
              <a:t>Option 2: Adapt the same approach for the extension of the INS and OOS evaluation periods for CSI-RS based RLM as in SSB based RLM </a:t>
            </a:r>
          </a:p>
          <a:p>
            <a:pPr lvl="1" hangingPunct="0"/>
            <a:r>
              <a:rPr lang="en-US" dirty="0"/>
              <a:t>Option 3: RAN4 deprioritizes defining requirements for CSI-RS based RLM in Rel-16 NR-U networks.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BFD and CBD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</a:t>
            </a:r>
            <a:r>
              <a:rPr lang="en-US" dirty="0" smtClean="0"/>
              <a:t>BFD</a:t>
            </a:r>
          </a:p>
          <a:p>
            <a:pPr lvl="1"/>
            <a:r>
              <a:rPr lang="en-US" dirty="0"/>
              <a:t>Option 1: Adapt the same approach for RLM </a:t>
            </a:r>
            <a:r>
              <a:rPr lang="en-US" dirty="0" smtClean="0"/>
              <a:t>OOS</a:t>
            </a:r>
          </a:p>
          <a:p>
            <a:pPr lvl="1"/>
            <a:r>
              <a:rPr lang="en-US" dirty="0" smtClean="0"/>
              <a:t>Other options are not precluded</a:t>
            </a:r>
          </a:p>
          <a:p>
            <a:r>
              <a:rPr lang="en-US" dirty="0"/>
              <a:t>How to handle CBD </a:t>
            </a:r>
            <a:endParaRPr lang="en-US" dirty="0" smtClean="0"/>
          </a:p>
          <a:p>
            <a:pPr lvl="1"/>
            <a:r>
              <a:rPr lang="en-US" dirty="0"/>
              <a:t>Option 1: Adapt the same approach for </a:t>
            </a:r>
            <a:r>
              <a:rPr lang="en-US" dirty="0" smtClean="0"/>
              <a:t>RLM</a:t>
            </a:r>
          </a:p>
          <a:p>
            <a:pPr lvl="1"/>
            <a:r>
              <a:rPr lang="en-US" dirty="0"/>
              <a:t>Other options are not precluded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0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One shot timing adjustment is not allowed when UE changes its DL timing reference cell to any activated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if </a:t>
            </a:r>
            <a:r>
              <a:rPr lang="en-US" dirty="0" err="1">
                <a:solidFill>
                  <a:srgbClr val="00B050"/>
                </a:solidFill>
              </a:rPr>
              <a:t>SpCell</a:t>
            </a:r>
            <a:r>
              <a:rPr lang="en-US" dirty="0">
                <a:solidFill>
                  <a:srgbClr val="00B050"/>
                </a:solidFill>
              </a:rPr>
              <a:t> is unavailable to UE for a certain number of DL SSB detection attempts.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deriveSSB-IndexFromCell</a:t>
            </a:r>
            <a:r>
              <a:rPr lang="en-US" dirty="0" smtClean="0"/>
              <a:t> is optional on </a:t>
            </a:r>
            <a:r>
              <a:rPr lang="en-US" dirty="0"/>
              <a:t>unlicensed band</a:t>
            </a:r>
          </a:p>
        </p:txBody>
      </p:sp>
    </p:spTree>
    <p:extLst>
      <p:ext uri="{BB962C8B-B14F-4D97-AF65-F5344CB8AC3E}">
        <p14:creationId xmlns:p14="http://schemas.microsoft.com/office/powerpoint/2010/main" val="313142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11695</TotalTime>
  <Words>458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NR-U RRM Requirements (Part 2)   (all agreements in RAN4#94-e in email thread #47)</vt:lpstr>
      <vt:lpstr>PowerPoint Presentation</vt:lpstr>
      <vt:lpstr>Active BWP switching</vt:lpstr>
      <vt:lpstr>SSB based RLM</vt:lpstr>
      <vt:lpstr>SSB based RLM</vt:lpstr>
      <vt:lpstr>CSI-RS based RLM</vt:lpstr>
      <vt:lpstr>BFD and CBD</vt:lpstr>
      <vt:lpstr>Timing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Ato-MediaTek</cp:lastModifiedBy>
  <cp:revision>1876</cp:revision>
  <dcterms:created xsi:type="dcterms:W3CDTF">2016-04-13T15:12:29Z</dcterms:created>
  <dcterms:modified xsi:type="dcterms:W3CDTF">2020-03-04T18:23:04Z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