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76" r:id="rId4"/>
    <p:sldId id="265" r:id="rId5"/>
    <p:sldId id="277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93129" autoAdjust="0"/>
  </p:normalViewPr>
  <p:slideViewPr>
    <p:cSldViewPr>
      <p:cViewPr varScale="1">
        <p:scale>
          <a:sx n="106" d="100"/>
          <a:sy n="106" d="100"/>
        </p:scale>
        <p:origin x="10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/>
          </a:bodyPr>
          <a:lstStyle/>
          <a:p>
            <a:r>
              <a:rPr lang="en-US" altLang="zh-CN" dirty="0"/>
              <a:t>WF on UE RF requirements for adding channel BW to band n3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/>
              <a:t>Ericsson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#94-e           		 R4-2002855 </a:t>
            </a:r>
          </a:p>
          <a:p>
            <a:pPr algn="l"/>
            <a:r>
              <a:rPr lang="en-GB" sz="2400" b="1" dirty="0"/>
              <a:t>Electronic meeting, February 24-March 06 2020</a:t>
            </a:r>
            <a:endParaRPr lang="sv-SE" sz="2400" b="1" dirty="0"/>
          </a:p>
          <a:p>
            <a:pPr algn="l"/>
            <a:endParaRPr lang="zh-CN" altLang="zh-CN" sz="24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Contributions and discussion on:</a:t>
            </a:r>
          </a:p>
          <a:p>
            <a:pPr lvl="1"/>
            <a:r>
              <a:rPr lang="en-US" altLang="zh-CN" sz="2400" dirty="0"/>
              <a:t> REFSENS values [1], [2] and [3]</a:t>
            </a:r>
          </a:p>
          <a:p>
            <a:pPr lvl="1"/>
            <a:r>
              <a:rPr lang="en-US" altLang="zh-CN" sz="2400" dirty="0"/>
              <a:t>The need for A-MPR simulation [2].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1107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7D36C-AF9C-413B-9039-2AADDE1C2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6B615-58A9-4867-ADA2-652BFFD3D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A-MPR requirement will be specified for band n3 when introducing 40 MHz channel bandwidth.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992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3D45-E2EE-4999-9520-0220482C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REFSENS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D378-36D7-4D57-BBB9-388BE73B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REFSENS values should be further discussed in next meeting.</a:t>
            </a:r>
          </a:p>
          <a:p>
            <a:r>
              <a:rPr lang="sv-SE" dirty="0"/>
              <a:t>Additional desens will be considered on top of the BW scaling values.</a:t>
            </a:r>
          </a:p>
        </p:txBody>
      </p:sp>
    </p:spTree>
    <p:extLst>
      <p:ext uri="{BB962C8B-B14F-4D97-AF65-F5344CB8AC3E}">
        <p14:creationId xmlns:p14="http://schemas.microsoft.com/office/powerpoint/2010/main" val="17001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FE3C-214B-4C77-9D44-CC72A02C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REFSENS – RB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5ED81-5BB2-42AF-908F-5F5503D11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Following RB allocation for 40MHz is agreed: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AEDCEC-F723-4171-91EF-F6C10FEB7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717689"/>
              </p:ext>
            </p:extLst>
          </p:nvPr>
        </p:nvGraphicFramePr>
        <p:xfrm>
          <a:off x="1043608" y="2967990"/>
          <a:ext cx="7200798" cy="1685146"/>
        </p:xfrm>
        <a:graphic>
          <a:graphicData uri="http://schemas.openxmlformats.org/drawingml/2006/table">
            <a:tbl>
              <a:tblPr/>
              <a:tblGrid>
                <a:gridCol w="1038356">
                  <a:extLst>
                    <a:ext uri="{9D8B030D-6E8A-4147-A177-3AD203B41FA5}">
                      <a16:colId xmlns:a16="http://schemas.microsoft.com/office/drawing/2014/main" val="2185193280"/>
                    </a:ext>
                  </a:extLst>
                </a:gridCol>
                <a:gridCol w="538620">
                  <a:extLst>
                    <a:ext uri="{9D8B030D-6E8A-4147-A177-3AD203B41FA5}">
                      <a16:colId xmlns:a16="http://schemas.microsoft.com/office/drawing/2014/main" val="723157957"/>
                    </a:ext>
                  </a:extLst>
                </a:gridCol>
                <a:gridCol w="537179">
                  <a:extLst>
                    <a:ext uri="{9D8B030D-6E8A-4147-A177-3AD203B41FA5}">
                      <a16:colId xmlns:a16="http://schemas.microsoft.com/office/drawing/2014/main" val="2481763952"/>
                    </a:ext>
                  </a:extLst>
                </a:gridCol>
                <a:gridCol w="537179">
                  <a:extLst>
                    <a:ext uri="{9D8B030D-6E8A-4147-A177-3AD203B41FA5}">
                      <a16:colId xmlns:a16="http://schemas.microsoft.com/office/drawing/2014/main" val="489191636"/>
                    </a:ext>
                  </a:extLst>
                </a:gridCol>
                <a:gridCol w="561663">
                  <a:extLst>
                    <a:ext uri="{9D8B030D-6E8A-4147-A177-3AD203B41FA5}">
                      <a16:colId xmlns:a16="http://schemas.microsoft.com/office/drawing/2014/main" val="937645260"/>
                    </a:ext>
                  </a:extLst>
                </a:gridCol>
                <a:gridCol w="568863">
                  <a:extLst>
                    <a:ext uri="{9D8B030D-6E8A-4147-A177-3AD203B41FA5}">
                      <a16:colId xmlns:a16="http://schemas.microsoft.com/office/drawing/2014/main" val="3556328425"/>
                    </a:ext>
                  </a:extLst>
                </a:gridCol>
                <a:gridCol w="568863">
                  <a:extLst>
                    <a:ext uri="{9D8B030D-6E8A-4147-A177-3AD203B41FA5}">
                      <a16:colId xmlns:a16="http://schemas.microsoft.com/office/drawing/2014/main" val="3392380900"/>
                    </a:ext>
                  </a:extLst>
                </a:gridCol>
                <a:gridCol w="551581">
                  <a:extLst>
                    <a:ext uri="{9D8B030D-6E8A-4147-A177-3AD203B41FA5}">
                      <a16:colId xmlns:a16="http://schemas.microsoft.com/office/drawing/2014/main" val="3793576063"/>
                    </a:ext>
                  </a:extLst>
                </a:gridCol>
                <a:gridCol w="537179">
                  <a:extLst>
                    <a:ext uri="{9D8B030D-6E8A-4147-A177-3AD203B41FA5}">
                      <a16:colId xmlns:a16="http://schemas.microsoft.com/office/drawing/2014/main" val="741415239"/>
                    </a:ext>
                  </a:extLst>
                </a:gridCol>
                <a:gridCol w="537179">
                  <a:extLst>
                    <a:ext uri="{9D8B030D-6E8A-4147-A177-3AD203B41FA5}">
                      <a16:colId xmlns:a16="http://schemas.microsoft.com/office/drawing/2014/main" val="54863998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91203371"/>
                    </a:ext>
                  </a:extLst>
                </a:gridCol>
              </a:tblGrid>
              <a:tr h="295945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Operating band / SCS / Channel bandwidth / Duplex mode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153875"/>
                  </a:ext>
                </a:extLst>
              </a:tr>
              <a:tr h="501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Operating Band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SCS kHz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 MHz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 MHz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Duplex Mode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228281"/>
                  </a:ext>
                </a:extLst>
              </a:tr>
              <a:tr h="29594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n3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046460"/>
                  </a:ext>
                </a:extLst>
              </a:tr>
              <a:tr h="29594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24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24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24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 baseline="30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99609"/>
                  </a:ext>
                </a:extLst>
              </a:tr>
              <a:tr h="29594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60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24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4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R4-2000088, </a:t>
            </a:r>
            <a:r>
              <a:rPr lang="en-US" sz="2800" dirty="0"/>
              <a:t>n3 REFSENS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Qualcomm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R4-2001205, </a:t>
            </a:r>
            <a:r>
              <a:rPr lang="en-US" sz="2800" dirty="0"/>
              <a:t>Band n3 - 40 MHz CBW – UE RF requirements, Ericsson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R4-2001206, </a:t>
            </a:r>
            <a:r>
              <a:rPr lang="en-US" sz="2800" dirty="0"/>
              <a:t>CR to 38.101-1 Band n3 - wider CBW - Additional Channel BW, </a:t>
            </a:r>
            <a:r>
              <a:rPr lang="en-US" sz="2400" dirty="0"/>
              <a:t>Ericsson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R4-2001207, </a:t>
            </a:r>
            <a:r>
              <a:rPr lang="en-US" sz="2800" dirty="0"/>
              <a:t>CR to 38.104 Band n3 - wider CBW - Additional Channel BW, </a:t>
            </a:r>
            <a:r>
              <a:rPr lang="en-US" sz="2400" dirty="0"/>
              <a:t>Ericsson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R4-2002709, </a:t>
            </a:r>
            <a:r>
              <a:rPr lang="sv-SE" sz="2800" dirty="0"/>
              <a:t>Email discussion summary for RAN4#94e_#36_NR_n3_BW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222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主题​​</vt:lpstr>
      <vt:lpstr>WF on UE RF requirements for adding channel BW to band n3</vt:lpstr>
      <vt:lpstr>Background</vt:lpstr>
      <vt:lpstr>A-MPR</vt:lpstr>
      <vt:lpstr>REFSENS values</vt:lpstr>
      <vt:lpstr>REFSENS – RB allocation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Dominique Everaere</dc:creator>
  <cp:lastModifiedBy>D. Everaere</cp:lastModifiedBy>
  <cp:revision>206</cp:revision>
  <dcterms:created xsi:type="dcterms:W3CDTF">2019-05-14T22:47:31Z</dcterms:created>
  <dcterms:modified xsi:type="dcterms:W3CDTF">2020-03-02T09:55:26Z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</Properties>
</file>