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8" r:id="rId6"/>
    <p:sldId id="263" r:id="rId7"/>
    <p:sldId id="261" r:id="rId8"/>
    <p:sldId id="262" r:id="rId9"/>
    <p:sldId id="260" r:id="rId10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2DF1FEF-4CAF-4C16-80B7-A109B6145108}" v="6" dt="2020-03-05T19:03:33.13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1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6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hvodian, Bill [CTO]" userId="24ddce14-b8f7-4f54-af74-631294b67ab0" providerId="ADAL" clId="{D2DF1FEF-4CAF-4C16-80B7-A109B6145108}"/>
    <pc:docChg chg="custSel modSld">
      <pc:chgData name="Shvodian, Bill [CTO]" userId="24ddce14-b8f7-4f54-af74-631294b67ab0" providerId="ADAL" clId="{D2DF1FEF-4CAF-4C16-80B7-A109B6145108}" dt="2020-03-05T19:03:33.137" v="20" actId="20578"/>
      <pc:docMkLst>
        <pc:docMk/>
      </pc:docMkLst>
      <pc:sldChg chg="modSp">
        <pc:chgData name="Shvodian, Bill [CTO]" userId="24ddce14-b8f7-4f54-af74-631294b67ab0" providerId="ADAL" clId="{D2DF1FEF-4CAF-4C16-80B7-A109B6145108}" dt="2020-03-05T19:03:33.137" v="20" actId="20578"/>
        <pc:sldMkLst>
          <pc:docMk/>
          <pc:sldMk cId="689149158" sldId="256"/>
        </pc:sldMkLst>
        <pc:spChg chg="mod">
          <ac:chgData name="Shvodian, Bill [CTO]" userId="24ddce14-b8f7-4f54-af74-631294b67ab0" providerId="ADAL" clId="{D2DF1FEF-4CAF-4C16-80B7-A109B6145108}" dt="2020-03-05T18:54:36.381" v="1" actId="27636"/>
          <ac:spMkLst>
            <pc:docMk/>
            <pc:sldMk cId="689149158" sldId="256"/>
            <ac:spMk id="2" creationId="{F6B2E0ED-F5C1-432B-AFF8-F2712D0CDE4C}"/>
          </ac:spMkLst>
        </pc:spChg>
        <pc:spChg chg="mod">
          <ac:chgData name="Shvodian, Bill [CTO]" userId="24ddce14-b8f7-4f54-af74-631294b67ab0" providerId="ADAL" clId="{D2DF1FEF-4CAF-4C16-80B7-A109B6145108}" dt="2020-03-05T19:03:33.137" v="20" actId="20578"/>
          <ac:spMkLst>
            <pc:docMk/>
            <pc:sldMk cId="689149158" sldId="256"/>
            <ac:spMk id="3" creationId="{08596B54-A4FA-417C-BAA9-9B213FEE6AA1}"/>
          </ac:spMkLst>
        </pc:spChg>
      </pc:sldChg>
      <pc:sldChg chg="modSp">
        <pc:chgData name="Shvodian, Bill [CTO]" userId="24ddce14-b8f7-4f54-af74-631294b67ab0" providerId="ADAL" clId="{D2DF1FEF-4CAF-4C16-80B7-A109B6145108}" dt="2020-03-05T18:55:19.386" v="8" actId="207"/>
        <pc:sldMkLst>
          <pc:docMk/>
          <pc:sldMk cId="1612317048" sldId="258"/>
        </pc:sldMkLst>
        <pc:spChg chg="mod">
          <ac:chgData name="Shvodian, Bill [CTO]" userId="24ddce14-b8f7-4f54-af74-631294b67ab0" providerId="ADAL" clId="{D2DF1FEF-4CAF-4C16-80B7-A109B6145108}" dt="2020-03-05T18:55:19.386" v="8" actId="207"/>
          <ac:spMkLst>
            <pc:docMk/>
            <pc:sldMk cId="1612317048" sldId="258"/>
            <ac:spMk id="3" creationId="{A7D857E7-ACDD-4F25-A413-359A2ACE41F9}"/>
          </ac:spMkLst>
        </pc:spChg>
      </pc:sldChg>
      <pc:sldChg chg="modSp">
        <pc:chgData name="Shvodian, Bill [CTO]" userId="24ddce14-b8f7-4f54-af74-631294b67ab0" providerId="ADAL" clId="{D2DF1FEF-4CAF-4C16-80B7-A109B6145108}" dt="2020-03-05T18:56:00.570" v="19" actId="207"/>
        <pc:sldMkLst>
          <pc:docMk/>
          <pc:sldMk cId="1948969761" sldId="262"/>
        </pc:sldMkLst>
        <pc:spChg chg="mod">
          <ac:chgData name="Shvodian, Bill [CTO]" userId="24ddce14-b8f7-4f54-af74-631294b67ab0" providerId="ADAL" clId="{D2DF1FEF-4CAF-4C16-80B7-A109B6145108}" dt="2020-03-05T18:56:00.570" v="19" actId="207"/>
          <ac:spMkLst>
            <pc:docMk/>
            <pc:sldMk cId="1948969761" sldId="262"/>
            <ac:spMk id="3" creationId="{A8CCDF26-1182-4F38-B1CE-3659082FAC08}"/>
          </ac:spMkLst>
        </pc:spChg>
      </pc:sldChg>
      <pc:sldChg chg="modSp">
        <pc:chgData name="Shvodian, Bill [CTO]" userId="24ddce14-b8f7-4f54-af74-631294b67ab0" providerId="ADAL" clId="{D2DF1FEF-4CAF-4C16-80B7-A109B6145108}" dt="2020-03-05T18:55:24.328" v="9" actId="6549"/>
        <pc:sldMkLst>
          <pc:docMk/>
          <pc:sldMk cId="1185395884" sldId="263"/>
        </pc:sldMkLst>
        <pc:spChg chg="mod">
          <ac:chgData name="Shvodian, Bill [CTO]" userId="24ddce14-b8f7-4f54-af74-631294b67ab0" providerId="ADAL" clId="{D2DF1FEF-4CAF-4C16-80B7-A109B6145108}" dt="2020-03-05T18:55:24.328" v="9" actId="6549"/>
          <ac:spMkLst>
            <pc:docMk/>
            <pc:sldMk cId="1185395884" sldId="263"/>
            <ac:spMk id="2" creationId="{A5BE3F76-F081-4C5D-A558-ACCA48203D15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B169DE0-EEF3-4F1D-A9BA-BB99D1F5EF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2E9B3E60-95F6-4A5A-88A5-25943FCF40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838E414-AE3A-426C-B071-3128B92D16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39C50-7B2B-4854-B702-C1FC72CC8B2C}" type="datetimeFigureOut">
              <a:rPr lang="zh-CN" altLang="en-US" smtClean="0"/>
              <a:t>2020/3/5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06F1C6F-9859-495D-A903-D4DE3E3FD3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031DC80-A256-4474-A2C4-1063BD3CA1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850CC-E9CD-4394-B3CE-66CE4A74F31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51329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9A9D462-8A39-4B0A-8A06-C0FBBBE0F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3C03E8AB-B035-4A3F-9A8E-7352D71F29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7D69BE4-1459-48F9-9696-339035C47D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39C50-7B2B-4854-B702-C1FC72CC8B2C}" type="datetimeFigureOut">
              <a:rPr lang="zh-CN" altLang="en-US" smtClean="0"/>
              <a:t>2020/3/5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DD24FF5-7FED-4E5C-8DA6-0C2A609C6B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D747542-0890-4C97-80B8-73D0229411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850CC-E9CD-4394-B3CE-66CE4A74F31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33853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8DDCDB03-0935-43A3-AC24-3AE98F4EA1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BD2E0FDE-C10D-4F04-8A07-F1A39D7F76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949AC06-68ED-41F3-916D-85BA70C3ED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39C50-7B2B-4854-B702-C1FC72CC8B2C}" type="datetimeFigureOut">
              <a:rPr lang="zh-CN" altLang="en-US" smtClean="0"/>
              <a:t>2020/3/5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87CFB85-9D52-457A-BDCD-0089C1F58E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B6247F2-C601-4653-B32A-64892144F4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850CC-E9CD-4394-B3CE-66CE4A74F31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82155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C709E6B-F7ED-4608-97AA-688600C77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C1BB27D-302E-4E61-8038-AB521AD879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5BD9E58-ABAF-4663-B387-069EF73A60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39C50-7B2B-4854-B702-C1FC72CC8B2C}" type="datetimeFigureOut">
              <a:rPr lang="zh-CN" altLang="en-US" smtClean="0"/>
              <a:t>2020/3/5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8D4C95D-7FF8-4235-8362-E5A3F04F8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AA07319-A801-4F55-B8A9-71EE60B8D6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850CC-E9CD-4394-B3CE-66CE4A74F31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84203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17DDCC1-78C9-4873-8A9A-8EDDEFFB2D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29D53AD1-69CD-46AA-BDB5-64AAD86085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F360303-EA38-4A49-B332-3F1D0095A9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39C50-7B2B-4854-B702-C1FC72CC8B2C}" type="datetimeFigureOut">
              <a:rPr lang="zh-CN" altLang="en-US" smtClean="0"/>
              <a:t>2020/3/5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0DDFFAB-BC4A-450A-B4AF-A53A3AFC6D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69A8669-F08F-4643-8C64-A9F476E06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850CC-E9CD-4394-B3CE-66CE4A74F31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41003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E1E1A55-8C93-46D9-A137-897E85D2EA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F5185E9-9815-4F4F-BFEF-E0221822D01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24B49085-CF11-48F4-840E-5F03BFC73D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6482D9C1-B9F5-4ED6-9485-4362C3667D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39C50-7B2B-4854-B702-C1FC72CC8B2C}" type="datetimeFigureOut">
              <a:rPr lang="zh-CN" altLang="en-US" smtClean="0"/>
              <a:t>2020/3/5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E8EACFBF-AB0C-41A1-8448-237F3C1812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5D6EEC92-AC70-4825-8CF5-F8AA3ED2BD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850CC-E9CD-4394-B3CE-66CE4A74F31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05871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040330D-1886-4DB5-AAF5-3F899CDA53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4B145CC8-5510-485A-8C5C-3207B27729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0602FF32-4399-4489-9EFA-13E737D1FA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11519A1F-50C4-4925-BF21-974E8F8B83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2FD46FFE-3C94-4922-8196-145026910C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CFA14C6E-4ADD-4F16-B192-AA692A39F2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39C50-7B2B-4854-B702-C1FC72CC8B2C}" type="datetimeFigureOut">
              <a:rPr lang="zh-CN" altLang="en-US" smtClean="0"/>
              <a:t>2020/3/5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2708883C-3E91-411D-9E46-280530D7CD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403F68CA-A0F3-45C4-BC57-8B3B286E81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850CC-E9CD-4394-B3CE-66CE4A74F31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89023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8945016-79FC-4632-BFC3-58D5C77637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90E8E048-56BA-46DC-89CF-F239FF074D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39C50-7B2B-4854-B702-C1FC72CC8B2C}" type="datetimeFigureOut">
              <a:rPr lang="zh-CN" altLang="en-US" smtClean="0"/>
              <a:t>2020/3/5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C5E2A731-C273-42D4-8B00-88CEA4428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CAD0AB47-C179-4C27-8140-BA9C4DB3E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850CC-E9CD-4394-B3CE-66CE4A74F31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77723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D3DF67E6-FBF4-4F22-BE47-B60AB0A7C7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39C50-7B2B-4854-B702-C1FC72CC8B2C}" type="datetimeFigureOut">
              <a:rPr lang="zh-CN" altLang="en-US" smtClean="0"/>
              <a:t>2020/3/5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9771D596-7B7C-4885-9FE7-D5D0358B94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A3617291-FC3D-4043-9926-931CD3C3C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850CC-E9CD-4394-B3CE-66CE4A74F31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81199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4543EAC-7F83-40A9-8248-1D62EE67B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19F8A04-8E37-434C-96AB-68E5343E42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38D99166-F284-41EF-86F4-EE36FABFAF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CE47441C-D718-4909-B841-AD358B3D8D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39C50-7B2B-4854-B702-C1FC72CC8B2C}" type="datetimeFigureOut">
              <a:rPr lang="zh-CN" altLang="en-US" smtClean="0"/>
              <a:t>2020/3/5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70805174-EDD0-42CB-9EFD-36104965CE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7521835E-9CB2-4487-B40A-2B670F66D2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850CC-E9CD-4394-B3CE-66CE4A74F31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35673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BBC7ED1-8FE4-446D-987E-3B5A222202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33DF4D8D-7771-41E0-8BA0-65A3E2207F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F947B59C-C469-4A14-B9AC-69B1F29D21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0D31BD86-2006-4A45-ADDA-92B2385B51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39C50-7B2B-4854-B702-C1FC72CC8B2C}" type="datetimeFigureOut">
              <a:rPr lang="zh-CN" altLang="en-US" smtClean="0"/>
              <a:t>2020/3/5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0C557880-4D3D-4230-8696-6609C92EF0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C8367E1F-2EB8-4941-9D4E-10ED119AD2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850CC-E9CD-4394-B3CE-66CE4A74F31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22269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445D6895-C7B6-4A8C-A66F-0A0DC326D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B56FF378-E031-4E36-A398-E62B6B12E4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41FB970-02C9-4612-B1AA-E0E58690A2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F39C50-7B2B-4854-B702-C1FC72CC8B2C}" type="datetimeFigureOut">
              <a:rPr lang="zh-CN" altLang="en-US" smtClean="0"/>
              <a:t>2020/3/5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B734809-DF6B-41D0-A6F4-87A1C3A308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F7BD30F-04D5-4158-8DA1-7D5F16933A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E850CC-E9CD-4394-B3CE-66CE4A74F31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8197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6B2E0ED-F5C1-432B-AFF8-F2712D0CDE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1122363"/>
            <a:ext cx="10180320" cy="2387600"/>
          </a:xfrm>
        </p:spPr>
        <p:txBody>
          <a:bodyPr>
            <a:normAutofit/>
          </a:bodyPr>
          <a:lstStyle/>
          <a:p>
            <a:pPr algn="l"/>
            <a:r>
              <a:rPr lang="en-US" altLang="zh-CN" dirty="0"/>
              <a:t>Way Forward on A-MPR for PC1.5 intra-band EN-DC</a:t>
            </a:r>
            <a:endParaRPr lang="zh-CN" altLang="en-US" dirty="0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08596B54-A4FA-417C-BAA9-9B213FEE6AA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/>
              <a:t>Sprint, Qorvo, [Skyworks], [Intel], [Qualcomm], [Apple]</a:t>
            </a:r>
            <a:endParaRPr lang="zh-CN" altLang="en-US" dirty="0"/>
          </a:p>
        </p:txBody>
      </p:sp>
      <p:sp>
        <p:nvSpPr>
          <p:cNvPr id="4" name="副标题 2">
            <a:extLst>
              <a:ext uri="{FF2B5EF4-FFF2-40B4-BE49-F238E27FC236}">
                <a16:creationId xmlns:a16="http://schemas.microsoft.com/office/drawing/2014/main" id="{E90F7165-48C4-4B29-B290-2278E9D3EB52}"/>
              </a:ext>
            </a:extLst>
          </p:cNvPr>
          <p:cNvSpPr txBox="1">
            <a:spLocks/>
          </p:cNvSpPr>
          <p:nvPr/>
        </p:nvSpPr>
        <p:spPr>
          <a:xfrm>
            <a:off x="235132" y="140381"/>
            <a:ext cx="11617234" cy="1174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altLang="zh-CN" dirty="0"/>
              <a:t>3GPP TSG-RAN WG4 Meeting #94-e					   R4-2002913</a:t>
            </a:r>
            <a:endParaRPr lang="zh-CN" altLang="zh-CN" dirty="0"/>
          </a:p>
          <a:p>
            <a:pPr algn="l"/>
            <a:r>
              <a:rPr lang="en-GB" altLang="zh-CN" dirty="0"/>
              <a:t>Electronic Meeting, Feb.24</a:t>
            </a:r>
            <a:r>
              <a:rPr lang="en-GB" altLang="zh-CN" baseline="30000" dirty="0"/>
              <a:t>th</a:t>
            </a:r>
            <a:r>
              <a:rPr lang="en-GB" altLang="zh-CN" dirty="0"/>
              <a:t> – Mar.6</a:t>
            </a:r>
            <a:r>
              <a:rPr lang="en-GB" altLang="zh-CN" baseline="30000" dirty="0"/>
              <a:t>th</a:t>
            </a:r>
            <a:r>
              <a:rPr lang="en-GB" altLang="zh-CN" dirty="0"/>
              <a:t> 2020</a:t>
            </a:r>
            <a:endParaRPr lang="zh-CN" altLang="zh-CN" dirty="0"/>
          </a:p>
        </p:txBody>
      </p:sp>
    </p:spTree>
    <p:extLst>
      <p:ext uri="{BB962C8B-B14F-4D97-AF65-F5344CB8AC3E}">
        <p14:creationId xmlns:p14="http://schemas.microsoft.com/office/powerpoint/2010/main" val="6891491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CD2BDB4-329D-4EBE-A050-02944F4683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Background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7D857E7-ACDD-4F25-A413-359A2ACE41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796451" cy="4351338"/>
          </a:xfrm>
        </p:spPr>
        <p:txBody>
          <a:bodyPr>
            <a:normAutofit/>
          </a:bodyPr>
          <a:lstStyle/>
          <a:p>
            <a:r>
              <a:rPr lang="en-US" altLang="zh-CN" dirty="0"/>
              <a:t>Questions have been raised about which architecture can be used as baseline for PC2 EN-DC (see next slide)</a:t>
            </a:r>
          </a:p>
          <a:p>
            <a:r>
              <a:rPr lang="en-US" altLang="zh-CN" dirty="0"/>
              <a:t>Questions have also been raised about what aspects of PC2 A-MPR can be re-used for PC1.5. </a:t>
            </a:r>
          </a:p>
          <a:p>
            <a:r>
              <a:rPr lang="en-US" altLang="zh-CN" dirty="0"/>
              <a:t>Some companies believe that </a:t>
            </a:r>
            <a:r>
              <a:rPr lang="en-US" altLang="zh-CN" dirty="0">
                <a:solidFill>
                  <a:prstClr val="black"/>
                </a:solidFill>
              </a:rPr>
              <a:t>PC2 A-MPR</a:t>
            </a:r>
            <a:r>
              <a:rPr lang="en-US" altLang="zh-CN" baseline="-25000" dirty="0">
                <a:solidFill>
                  <a:prstClr val="black"/>
                </a:solidFill>
              </a:rPr>
              <a:t>IM3</a:t>
            </a:r>
            <a:r>
              <a:rPr lang="en-US" altLang="zh-CN" dirty="0">
                <a:solidFill>
                  <a:prstClr val="black"/>
                </a:solidFill>
              </a:rPr>
              <a:t> can be re-used for PC1.5, while others believe that new A-MP</a:t>
            </a:r>
            <a:r>
              <a:rPr lang="en-US" altLang="zh-CN" dirty="0"/>
              <a:t>R</a:t>
            </a:r>
            <a:r>
              <a:rPr lang="en-US" altLang="zh-CN" baseline="-25000" dirty="0"/>
              <a:t>IM3</a:t>
            </a:r>
            <a:r>
              <a:rPr lang="en-US" altLang="zh-CN" dirty="0">
                <a:solidFill>
                  <a:prstClr val="black"/>
                </a:solidFill>
              </a:rPr>
              <a:t> needs to be defined for PC1.5</a:t>
            </a:r>
            <a:endParaRPr lang="en-US" altLang="zh-CN" dirty="0"/>
          </a:p>
          <a:p>
            <a:r>
              <a:rPr lang="en-US" altLang="zh-CN" dirty="0"/>
              <a:t>Also, during the discussions questions were raised about what power the cell group A-MPR</a:t>
            </a:r>
            <a:r>
              <a:rPr lang="en-US" altLang="zh-CN" baseline="-25000" dirty="0"/>
              <a:t>IM3</a:t>
            </a:r>
            <a:r>
              <a:rPr lang="en-US" altLang="zh-CN" dirty="0"/>
              <a:t> is applied relative to and what power the A-</a:t>
            </a:r>
            <a:r>
              <a:rPr lang="en-US" altLang="zh-CN" dirty="0" err="1"/>
              <a:t>MPR</a:t>
            </a:r>
            <a:r>
              <a:rPr lang="en-US" altLang="zh-CN" baseline="-25000" dirty="0" err="1"/>
              <a:t>tot</a:t>
            </a:r>
            <a:r>
              <a:rPr lang="en-US" altLang="zh-CN" dirty="0"/>
              <a:t> is applied relative to.</a:t>
            </a:r>
          </a:p>
        </p:txBody>
      </p:sp>
    </p:spTree>
    <p:extLst>
      <p:ext uri="{BB962C8B-B14F-4D97-AF65-F5344CB8AC3E}">
        <p14:creationId xmlns:p14="http://schemas.microsoft.com/office/powerpoint/2010/main" val="16123170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BE3F76-F081-4C5D-A558-ACCA48203D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Potential PC2 Architecture options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62CD5C-855D-4355-A1F7-9DEE5DC11E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14400" lvl="1" indent="-457200">
              <a:buFont typeface="Arial" panose="020B0604020202020204" pitchFamily="34" charset="0"/>
              <a:buAutoNum type="arabicPeriod"/>
            </a:pPr>
            <a:r>
              <a:rPr lang="en-US" altLang="zh-CN" dirty="0"/>
              <a:t>23dBm + 23dBm = PC2</a:t>
            </a:r>
          </a:p>
          <a:p>
            <a:pPr marL="914400" lvl="1" indent="-457200">
              <a:buFont typeface="Arial" panose="020B0604020202020204" pitchFamily="34" charset="0"/>
              <a:buAutoNum type="arabicPeriod"/>
            </a:pPr>
            <a:r>
              <a:rPr lang="en-US" altLang="zh-CN" dirty="0"/>
              <a:t>26dBm + 23dBm = PC2</a:t>
            </a:r>
          </a:p>
          <a:p>
            <a:pPr marL="914400" lvl="1" indent="-457200">
              <a:buFont typeface="Arial" panose="020B0604020202020204" pitchFamily="34" charset="0"/>
              <a:buAutoNum type="arabicPeriod"/>
            </a:pPr>
            <a:r>
              <a:rPr lang="en-US" altLang="zh-CN" dirty="0"/>
              <a:t>26dBm + 26dBm = PC2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3958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CD2BDB4-329D-4EBE-A050-02944F4683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Discussion in RAN4#94-e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7D857E7-ACDD-4F25-A413-359A2ACE41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79975"/>
          </a:xfrm>
        </p:spPr>
        <p:txBody>
          <a:bodyPr>
            <a:normAutofit/>
          </a:bodyPr>
          <a:lstStyle/>
          <a:p>
            <a:pPr lvl="0"/>
            <a:r>
              <a:rPr lang="en-US" altLang="zh-CN" dirty="0"/>
              <a:t>There was a contribution explaining why PC2 A-MPR could be re-used for PC 1.5 in R4-2000425 [1] revised in R4-2002914. </a:t>
            </a:r>
          </a:p>
          <a:p>
            <a:pPr lvl="0"/>
            <a:r>
              <a:rPr lang="en-US" altLang="zh-CN" dirty="0"/>
              <a:t>The Round 1 discussions on this topic were captured as sub-issue 1-1 in R4-2002700 [3]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679282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203A6C-AD70-4DE0-B599-61E3858DEC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Way Forward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CDF26-1182-4F38-B1CE-3659082FAC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Interested companies are encouraged to explain their understanding of the architecture option(s) for PC2 intra-band EN-DC for B41/n41 A-MPR.</a:t>
            </a:r>
          </a:p>
          <a:p>
            <a:r>
              <a:rPr lang="en-US" dirty="0"/>
              <a:t>Interested </a:t>
            </a:r>
            <a:r>
              <a:rPr lang="en-US" altLang="ko-KR" dirty="0"/>
              <a:t>companies </a:t>
            </a:r>
            <a:r>
              <a:rPr lang="en-US" dirty="0"/>
              <a:t>are encouraged to explain </a:t>
            </a:r>
            <a:r>
              <a:rPr lang="en-US" altLang="zh-CN" dirty="0">
                <a:solidFill>
                  <a:prstClr val="black"/>
                </a:solidFill>
              </a:rPr>
              <a:t>what power the cell group A-MPR</a:t>
            </a:r>
            <a:r>
              <a:rPr lang="en-US" altLang="zh-CN" baseline="-25000" dirty="0">
                <a:solidFill>
                  <a:prstClr val="black"/>
                </a:solidFill>
              </a:rPr>
              <a:t>IM3</a:t>
            </a:r>
            <a:r>
              <a:rPr lang="en-US" altLang="zh-CN" dirty="0">
                <a:solidFill>
                  <a:prstClr val="black"/>
                </a:solidFill>
              </a:rPr>
              <a:t> is applied relative to and what power the A-</a:t>
            </a:r>
            <a:r>
              <a:rPr lang="en-US" altLang="zh-CN" dirty="0" err="1">
                <a:solidFill>
                  <a:prstClr val="black"/>
                </a:solidFill>
              </a:rPr>
              <a:t>MPR</a:t>
            </a:r>
            <a:r>
              <a:rPr lang="en-US" altLang="zh-CN" baseline="-25000" dirty="0" err="1">
                <a:solidFill>
                  <a:prstClr val="black"/>
                </a:solidFill>
              </a:rPr>
              <a:t>tot</a:t>
            </a:r>
            <a:r>
              <a:rPr lang="en-US" altLang="zh-CN" dirty="0">
                <a:solidFill>
                  <a:prstClr val="black"/>
                </a:solidFill>
              </a:rPr>
              <a:t> is applied relative to and why.</a:t>
            </a:r>
            <a:endParaRPr lang="en-US" dirty="0"/>
          </a:p>
          <a:p>
            <a:r>
              <a:rPr lang="en-US" dirty="0"/>
              <a:t>Interested </a:t>
            </a:r>
            <a:r>
              <a:rPr lang="en-US" altLang="ko-KR" dirty="0"/>
              <a:t>companies</a:t>
            </a:r>
            <a:r>
              <a:rPr lang="en-US" dirty="0"/>
              <a:t> are encouraged to explain what aspects of the  existing PC2 A-MPR can be applied to PC1.5, and what new aspects they believe are needed for PC1.5 and why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89697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CD2BDB4-329D-4EBE-A050-02944F4683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References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7D857E7-ACDD-4F25-A413-359A2ACE41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[1]	R4-2000425, “Applying the PC2 A-MPR requirements to PC1.5”, Sprint</a:t>
            </a:r>
          </a:p>
          <a:p>
            <a:r>
              <a:rPr lang="en-US" altLang="zh-CN" dirty="0"/>
              <a:t>[2]	R4-2002914, “Applying the PC2 A-MPR requirements to PC1.5”, Sprint</a:t>
            </a:r>
          </a:p>
          <a:p>
            <a:r>
              <a:rPr lang="en-US" altLang="zh-CN" dirty="0"/>
              <a:t>[3]	R4-2002700, “Email discussion summary for RAN4#94e_#27_LTE_NR_B41_Bn41_PC29dBm,” Moderator (Sprint)</a:t>
            </a:r>
          </a:p>
        </p:txBody>
      </p:sp>
    </p:spTree>
    <p:extLst>
      <p:ext uri="{BB962C8B-B14F-4D97-AF65-F5344CB8AC3E}">
        <p14:creationId xmlns:p14="http://schemas.microsoft.com/office/powerpoint/2010/main" val="21709773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21FAAE6814C364684C4BC789BD59661" ma:contentTypeVersion="13" ma:contentTypeDescription="Create a new document." ma:contentTypeScope="" ma:versionID="7f2c1b65590ef6578cf14c997615eaf2">
  <xsd:schema xmlns:xsd="http://www.w3.org/2001/XMLSchema" xmlns:xs="http://www.w3.org/2001/XMLSchema" xmlns:p="http://schemas.microsoft.com/office/2006/metadata/properties" xmlns:ns3="c4fa469f-ce49-4478-b78d-20ea4b41f7ac" xmlns:ns4="39f302ae-3cba-490f-b808-bc39829e1aca" targetNamespace="http://schemas.microsoft.com/office/2006/metadata/properties" ma:root="true" ma:fieldsID="1dd66610b82d171a0e137dbdb7c84f83" ns3:_="" ns4:_="">
    <xsd:import namespace="c4fa469f-ce49-4478-b78d-20ea4b41f7ac"/>
    <xsd:import namespace="39f302ae-3cba-490f-b808-bc39829e1ac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4fa469f-ce49-4478-b78d-20ea4b41f7a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9f302ae-3cba-490f-b808-bc39829e1aca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3B4832C-8144-495E-988F-F5E57558DDD1}">
  <ds:schemaRefs>
    <ds:schemaRef ds:uri="http://purl.org/dc/terms/"/>
    <ds:schemaRef ds:uri="http://schemas.openxmlformats.org/package/2006/metadata/core-properties"/>
    <ds:schemaRef ds:uri="c4fa469f-ce49-4478-b78d-20ea4b41f7ac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39f302ae-3cba-490f-b808-bc39829e1aca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6CA46B44-0A78-4EBA-B809-D70DAB0A281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73ECCB0-DB4E-44E3-AA79-35BBB44C271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4fa469f-ce49-4478-b78d-20ea4b41f7ac"/>
    <ds:schemaRef ds:uri="39f302ae-3cba-490f-b808-bc39829e1ac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369</TotalTime>
  <Words>273</Words>
  <Application>Microsoft Office PowerPoint</Application>
  <PresentationFormat>Widescreen</PresentationFormat>
  <Paragraphs>24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等线</vt:lpstr>
      <vt:lpstr>等线 Light</vt:lpstr>
      <vt:lpstr>Arial</vt:lpstr>
      <vt:lpstr>Office 主题​​</vt:lpstr>
      <vt:lpstr>Way Forward on A-MPR for PC1.5 intra-band EN-DC</vt:lpstr>
      <vt:lpstr>Background</vt:lpstr>
      <vt:lpstr>Potential PC2 Architecture options</vt:lpstr>
      <vt:lpstr>Discussion in RAN4#94-e</vt:lpstr>
      <vt:lpstr>Way Forward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邵 校</dc:creator>
  <cp:lastModifiedBy>Bill Shvodian</cp:lastModifiedBy>
  <cp:revision>23</cp:revision>
  <dcterms:created xsi:type="dcterms:W3CDTF">2020-02-28T06:12:50Z</dcterms:created>
  <dcterms:modified xsi:type="dcterms:W3CDTF">2020-03-05T19:03:41Z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0x010100121FAAE6814C364684C4BC789BD59661</vt:lpwstr>
  </property>
</Properties>
</file>