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5E8BB-FA76-49C8-8445-E20E89B7348C}" v="4" dt="2020-03-04T20:34:21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vodian, Bill [CTO]" userId="24ddce14-b8f7-4f54-af74-631294b67ab0" providerId="ADAL" clId="{4D75E8BB-FA76-49C8-8445-E20E89B7348C}"/>
    <pc:docChg chg="custSel modSld">
      <pc:chgData name="Shvodian, Bill [CTO]" userId="24ddce14-b8f7-4f54-af74-631294b67ab0" providerId="ADAL" clId="{4D75E8BB-FA76-49C8-8445-E20E89B7348C}" dt="2020-03-04T20:36:03.997" v="1306" actId="20577"/>
      <pc:docMkLst>
        <pc:docMk/>
      </pc:docMkLst>
      <pc:sldChg chg="modSp">
        <pc:chgData name="Shvodian, Bill [CTO]" userId="24ddce14-b8f7-4f54-af74-631294b67ab0" providerId="ADAL" clId="{4D75E8BB-FA76-49C8-8445-E20E89B7348C}" dt="2020-03-04T19:43:45.799" v="116" actId="20577"/>
        <pc:sldMkLst>
          <pc:docMk/>
          <pc:sldMk cId="689149158" sldId="256"/>
        </pc:sldMkLst>
        <pc:spChg chg="mod">
          <ac:chgData name="Shvodian, Bill [CTO]" userId="24ddce14-b8f7-4f54-af74-631294b67ab0" providerId="ADAL" clId="{4D75E8BB-FA76-49C8-8445-E20E89B7348C}" dt="2020-03-04T19:42:20.124" v="52" actId="14100"/>
          <ac:spMkLst>
            <pc:docMk/>
            <pc:sldMk cId="689149158" sldId="256"/>
            <ac:spMk id="2" creationId="{F6B2E0ED-F5C1-432B-AFF8-F2712D0CDE4C}"/>
          </ac:spMkLst>
        </pc:spChg>
        <pc:spChg chg="mod">
          <ac:chgData name="Shvodian, Bill [CTO]" userId="24ddce14-b8f7-4f54-af74-631294b67ab0" providerId="ADAL" clId="{4D75E8BB-FA76-49C8-8445-E20E89B7348C}" dt="2020-03-04T19:43:45.799" v="116" actId="20577"/>
          <ac:spMkLst>
            <pc:docMk/>
            <pc:sldMk cId="689149158" sldId="256"/>
            <ac:spMk id="3" creationId="{08596B54-A4FA-417C-BAA9-9B213FEE6AA1}"/>
          </ac:spMkLst>
        </pc:spChg>
        <pc:spChg chg="mod">
          <ac:chgData name="Shvodian, Bill [CTO]" userId="24ddce14-b8f7-4f54-af74-631294b67ab0" providerId="ADAL" clId="{4D75E8BB-FA76-49C8-8445-E20E89B7348C}" dt="2020-03-04T19:41:51.098" v="4" actId="20577"/>
          <ac:spMkLst>
            <pc:docMk/>
            <pc:sldMk cId="689149158" sldId="256"/>
            <ac:spMk id="4" creationId="{E90F7165-48C4-4B29-B290-2278E9D3EB52}"/>
          </ac:spMkLst>
        </pc:spChg>
      </pc:sldChg>
      <pc:sldChg chg="modSp">
        <pc:chgData name="Shvodian, Bill [CTO]" userId="24ddce14-b8f7-4f54-af74-631294b67ab0" providerId="ADAL" clId="{4D75E8BB-FA76-49C8-8445-E20E89B7348C}" dt="2020-03-04T20:34:52.678" v="1265" actId="20577"/>
        <pc:sldMkLst>
          <pc:docMk/>
          <pc:sldMk cId="1612317048" sldId="258"/>
        </pc:sldMkLst>
        <pc:spChg chg="mod">
          <ac:chgData name="Shvodian, Bill [CTO]" userId="24ddce14-b8f7-4f54-af74-631294b67ab0" providerId="ADAL" clId="{4D75E8BB-FA76-49C8-8445-E20E89B7348C}" dt="2020-03-04T20:34:52.678" v="1265" actId="20577"/>
          <ac:spMkLst>
            <pc:docMk/>
            <pc:sldMk cId="1612317048" sldId="258"/>
            <ac:spMk id="3" creationId="{A7D857E7-ACDD-4F25-A413-359A2ACE41F9}"/>
          </ac:spMkLst>
        </pc:spChg>
      </pc:sldChg>
      <pc:sldChg chg="modSp">
        <pc:chgData name="Shvodian, Bill [CTO]" userId="24ddce14-b8f7-4f54-af74-631294b67ab0" providerId="ADAL" clId="{4D75E8BB-FA76-49C8-8445-E20E89B7348C}" dt="2020-03-04T20:36:03.997" v="1306" actId="20577"/>
        <pc:sldMkLst>
          <pc:docMk/>
          <pc:sldMk cId="1680269447" sldId="259"/>
        </pc:sldMkLst>
        <pc:spChg chg="mod">
          <ac:chgData name="Shvodian, Bill [CTO]" userId="24ddce14-b8f7-4f54-af74-631294b67ab0" providerId="ADAL" clId="{4D75E8BB-FA76-49C8-8445-E20E89B7348C}" dt="2020-03-04T20:36:03.997" v="1306" actId="20577"/>
          <ac:spMkLst>
            <pc:docMk/>
            <pc:sldMk cId="1680269447" sldId="259"/>
            <ac:spMk id="3" creationId="{A7D857E7-ACDD-4F25-A413-359A2ACE41F9}"/>
          </ac:spMkLst>
        </pc:spChg>
      </pc:sldChg>
      <pc:sldChg chg="modSp">
        <pc:chgData name="Shvodian, Bill [CTO]" userId="24ddce14-b8f7-4f54-af74-631294b67ab0" providerId="ADAL" clId="{4D75E8BB-FA76-49C8-8445-E20E89B7348C}" dt="2020-03-04T19:58:50.416" v="837" actId="20577"/>
        <pc:sldMkLst>
          <pc:docMk/>
          <pc:sldMk cId="2170977328" sldId="260"/>
        </pc:sldMkLst>
        <pc:spChg chg="mod">
          <ac:chgData name="Shvodian, Bill [CTO]" userId="24ddce14-b8f7-4f54-af74-631294b67ab0" providerId="ADAL" clId="{4D75E8BB-FA76-49C8-8445-E20E89B7348C}" dt="2020-03-04T19:58:50.416" v="837" actId="20577"/>
          <ac:spMkLst>
            <pc:docMk/>
            <pc:sldMk cId="2170977328" sldId="260"/>
            <ac:spMk id="3" creationId="{A7D857E7-ACDD-4F25-A413-359A2ACE41F9}"/>
          </ac:spMkLst>
        </pc:spChg>
      </pc:sldChg>
      <pc:sldChg chg="modSp">
        <pc:chgData name="Shvodian, Bill [CTO]" userId="24ddce14-b8f7-4f54-af74-631294b67ab0" providerId="ADAL" clId="{4D75E8BB-FA76-49C8-8445-E20E89B7348C}" dt="2020-03-04T20:34:59.379" v="1266" actId="20577"/>
        <pc:sldMkLst>
          <pc:docMk/>
          <pc:sldMk cId="2467928257" sldId="261"/>
        </pc:sldMkLst>
        <pc:spChg chg="mod">
          <ac:chgData name="Shvodian, Bill [CTO]" userId="24ddce14-b8f7-4f54-af74-631294b67ab0" providerId="ADAL" clId="{4D75E8BB-FA76-49C8-8445-E20E89B7348C}" dt="2020-03-04T20:34:59.379" v="1266" actId="20577"/>
          <ac:spMkLst>
            <pc:docMk/>
            <pc:sldMk cId="2467928257" sldId="261"/>
            <ac:spMk id="3" creationId="{A7D857E7-ACDD-4F25-A413-359A2ACE41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169DE0-EEF3-4F1D-A9BA-BB99D1F5E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E9B3E60-95F6-4A5A-88A5-25943FCF4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38E414-AE3A-426C-B071-3128B92D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6F1C6F-9859-495D-A903-D4DE3E3F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31DC80-A256-4474-A2C4-1063BD3C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32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A9D462-8A39-4B0A-8A06-C0FBBBE0F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03E8AB-B035-4A3F-9A8E-7352D71F2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D69BE4-1459-48F9-9696-339035C47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D24FF5-7FED-4E5C-8DA6-0C2A609C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747542-0890-4C97-80B8-73D02294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85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DCDB03-0935-43A3-AC24-3AE98F4EA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2E0FDE-C10D-4F04-8A07-F1A39D7F7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49AC06-68ED-41F3-916D-85BA70C3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CFB85-9D52-457A-BDCD-0089C1F5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6247F2-C601-4653-B32A-64892144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15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709E6B-F7ED-4608-97AA-688600C77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1BB27D-302E-4E61-8038-AB521AD87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BD9E58-ABAF-4663-B387-069EF73A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D4C95D-7FF8-4235-8362-E5A3F04F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A07319-A801-4F55-B8A9-71EE60B8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20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7DDCC1-78C9-4873-8A9A-8EDDEFFB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D53AD1-69CD-46AA-BDB5-64AAD8608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360303-EA38-4A49-B332-3F1D0095A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DDFFAB-BC4A-450A-B4AF-A53A3AFC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9A8669-F08F-4643-8C64-A9F476E0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00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1E1A55-8C93-46D9-A137-897E85D2E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5185E9-9815-4F4F-BFEF-E0221822D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B49085-CF11-48F4-840E-5F03BFC7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82D9C1-B9F5-4ED6-9485-4362C366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EACFBF-AB0C-41A1-8448-237F3C181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6EEC92-AC70-4825-8CF5-F8AA3ED2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87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40330D-1886-4DB5-AAF5-3F899CDA5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145CC8-5510-485A-8C5C-3207B2772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602FF32-4399-4489-9EFA-13E737D1F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1519A1F-50C4-4925-BF21-974E8F8B8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FD46FFE-3C94-4922-8196-145026910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FA14C6E-4ADD-4F16-B192-AA692A39F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708883C-3E91-411D-9E46-280530D7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03F68CA-A0F3-45C4-BC57-8B3B286E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0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945016-79FC-4632-BFC3-58D5C776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0E8E048-56BA-46DC-89CF-F239FF07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5E2A731-C273-42D4-8B00-88CEA442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AD0AB47-C179-4C27-8140-BA9C4DB3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72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3DF67E6-FBF4-4F22-BE47-B60AB0A7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71D596-7B7C-4885-9FE7-D5D0358B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617291-FC3D-4043-9926-931CD3C3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19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543EAC-7F83-40A9-8248-1D62EE67B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9F8A04-8E37-434C-96AB-68E5343E4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D99166-F284-41EF-86F4-EE36FABFA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E47441C-D718-4909-B841-AD358B3D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805174-EDD0-42CB-9EFD-36104965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21835E-9CB2-4487-B40A-2B670F66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67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C7ED1-8FE4-446D-987E-3B5A22220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F4D8D-7771-41E0-8BA0-65A3E2207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947B59C-C469-4A14-B9AC-69B1F29D2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D31BD86-2006-4A45-ADDA-92B2385B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557880-4D3D-4230-8696-6609C92EF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367E1F-2EB8-4941-9D4E-10ED119A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26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45D6895-C7B6-4A8C-A66F-0A0DC326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6FF378-E031-4E36-A398-E62B6B12E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1FB970-02C9-4612-B1AA-E0E58690A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9C50-7B2B-4854-B702-C1FC72CC8B2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734809-DF6B-41D0-A6F4-87A1C3A30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7BD30F-04D5-4158-8DA1-7D5F16933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9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B2E0ED-F5C1-432B-AFF8-F2712D0CD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122363"/>
            <a:ext cx="1018032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/>
              <a:t>Way Forward on reuse of PC2 Cell Group A-MPR for PC1.5 EN-DC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8596B54-A4FA-417C-BAA9-9B213FEE6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Sprint, [Skyworks], [Qorvo], [Intel], [Qualcomm], [Apple]</a:t>
            </a:r>
            <a:endParaRPr lang="zh-CN" alt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E90F7165-48C4-4B29-B290-2278E9D3EB52}"/>
              </a:ext>
            </a:extLst>
          </p:cNvPr>
          <p:cNvSpPr txBox="1">
            <a:spLocks/>
          </p:cNvSpPr>
          <p:nvPr/>
        </p:nvSpPr>
        <p:spPr>
          <a:xfrm>
            <a:off x="235132" y="140381"/>
            <a:ext cx="11617234" cy="1174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dirty="0"/>
              <a:t>3GPP TSG-RAN WG4 Meeting #94-e					   R4-20xxxxx</a:t>
            </a:r>
            <a:endParaRPr lang="zh-CN" altLang="zh-CN" dirty="0"/>
          </a:p>
          <a:p>
            <a:pPr algn="l"/>
            <a:r>
              <a:rPr lang="en-GB" altLang="zh-CN" dirty="0"/>
              <a:t>Electronic Meeting, Feb.24</a:t>
            </a:r>
            <a:r>
              <a:rPr lang="en-GB" altLang="zh-CN" baseline="30000" dirty="0"/>
              <a:t>th</a:t>
            </a:r>
            <a:r>
              <a:rPr lang="en-GB" altLang="zh-CN" dirty="0"/>
              <a:t> – Mar.6</a:t>
            </a:r>
            <a:r>
              <a:rPr lang="en-GB" altLang="zh-CN" baseline="30000" dirty="0"/>
              <a:t>th</a:t>
            </a:r>
            <a:r>
              <a:rPr lang="en-GB" altLang="zh-CN" dirty="0"/>
              <a:t> 2020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68914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D2BDB4-329D-4EBE-A050-02944F46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D857E7-ACDD-4F25-A413-359A2ACE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6451" cy="4351338"/>
          </a:xfrm>
        </p:spPr>
        <p:txBody>
          <a:bodyPr/>
          <a:lstStyle/>
          <a:p>
            <a:r>
              <a:rPr lang="en-US" altLang="zh-CN" dirty="0"/>
              <a:t>Questions have been raised about whether or not PC2 A-MPR can be re-used for PC1.5 intra-band EN-DC</a:t>
            </a:r>
          </a:p>
          <a:p>
            <a:r>
              <a:rPr lang="en-US" altLang="zh-CN" dirty="0"/>
              <a:t>While most companies agree that PC2 A-MPR can be re-used for PC1.5, at least one company believes that completely new A-MPR is required to be defined for PC1.5</a:t>
            </a:r>
          </a:p>
          <a:p>
            <a:r>
              <a:rPr lang="en-US" altLang="zh-CN" dirty="0"/>
              <a:t>Also, during the discussions questions were raised about if the cell group A-MPR is applied relative  to the Cell group power class power, or relative to the EN-DC power class power minus 3 </a:t>
            </a:r>
            <a:r>
              <a:rPr lang="en-US" altLang="zh-CN" dirty="0" err="1"/>
              <a:t>dB.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1231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D2BDB4-329D-4EBE-A050-02944F46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 in RAN4#94-e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D857E7-ACDD-4F25-A413-359A2ACE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lvl="0"/>
            <a:r>
              <a:rPr lang="en-US" altLang="zh-CN" dirty="0"/>
              <a:t>There was a contribution explaining why PC2 A-MPR could be re-used for PC 1.5 in R4-2000425 [1]</a:t>
            </a:r>
          </a:p>
          <a:p>
            <a:pPr lvl="0"/>
            <a:r>
              <a:rPr lang="en-US" altLang="zh-CN" dirty="0"/>
              <a:t>The Round 1 discussions on this topic were captured as sub-issue 1-1 in R4-2002700 [2]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792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D2BDB4-329D-4EBE-A050-02944F46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D857E7-ACDD-4F25-A413-359A2ACE4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dirty="0"/>
              <a:t>Using the baseline architecture of 26dBm + 26dBm = PC2 for PC2 intra-band EN-DC and 26dBm + 26dBm = PC1.5 for PC1.5 for intra-band EN-DC,</a:t>
            </a:r>
          </a:p>
          <a:p>
            <a:pPr marL="0" indent="0">
              <a:buNone/>
            </a:pPr>
            <a:r>
              <a:rPr lang="en-US" altLang="zh-CN" dirty="0"/>
              <a:t>	1) Companies that believe that for intra-band EN-DC the per CG NS_04 A-MPR is applied per CG relative to the CG power class are encouraged to explain how that aligns with the text in 38.101-3. Also, companies encouraged to explain why PC2 CG A-MPR can be applied to PC1.5 intra-band EN-DC.</a:t>
            </a:r>
          </a:p>
          <a:p>
            <a:pPr marL="0" indent="0">
              <a:buNone/>
            </a:pPr>
            <a:r>
              <a:rPr lang="en-US" altLang="zh-CN" dirty="0"/>
              <a:t>	2) Companies that believe that for intra-band EN-DC the per CG NS_04 A-MPR is applied per CG relative to </a:t>
            </a:r>
            <a:r>
              <a:rPr lang="en-US" altLang="zh-CN" dirty="0" err="1"/>
              <a:t>Ppowerclass_en</a:t>
            </a:r>
            <a:r>
              <a:rPr lang="en-US" altLang="zh-CN" dirty="0"/>
              <a:t>-dc – 3dB are encouraged to explain how that aligns with the text in 38.101-3. Also, companies encouraged to explain why PC2 CG A-MPR cannot be applied to PC1.5 intra-band EN-DC. 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026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D2BDB4-329D-4EBE-A050-02944F46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D857E7-ACDD-4F25-A413-359A2ACE4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	R4-2000425, “Applying the PC2 A-MPR requirements to PC1.5”, Sprint</a:t>
            </a:r>
          </a:p>
          <a:p>
            <a:r>
              <a:rPr lang="en-US" altLang="zh-CN" dirty="0"/>
              <a:t>[2]	R4-2002700, “Email discussion summary for RAN4#94e_#27_LTE_NR_B41_Bn41_PC29dBm,” Moderator (Sprint)</a:t>
            </a:r>
          </a:p>
        </p:txBody>
      </p:sp>
    </p:spTree>
    <p:extLst>
      <p:ext uri="{BB962C8B-B14F-4D97-AF65-F5344CB8AC3E}">
        <p14:creationId xmlns:p14="http://schemas.microsoft.com/office/powerpoint/2010/main" val="217097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FAAE6814C364684C4BC789BD59661" ma:contentTypeVersion="13" ma:contentTypeDescription="Create a new document." ma:contentTypeScope="" ma:versionID="7f2c1b65590ef6578cf14c997615eaf2">
  <xsd:schema xmlns:xsd="http://www.w3.org/2001/XMLSchema" xmlns:xs="http://www.w3.org/2001/XMLSchema" xmlns:p="http://schemas.microsoft.com/office/2006/metadata/properties" xmlns:ns3="c4fa469f-ce49-4478-b78d-20ea4b41f7ac" xmlns:ns4="39f302ae-3cba-490f-b808-bc39829e1aca" targetNamespace="http://schemas.microsoft.com/office/2006/metadata/properties" ma:root="true" ma:fieldsID="1dd66610b82d171a0e137dbdb7c84f83" ns3:_="" ns4:_="">
    <xsd:import namespace="c4fa469f-ce49-4478-b78d-20ea4b41f7ac"/>
    <xsd:import namespace="39f302ae-3cba-490f-b808-bc39829e1a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a469f-ce49-4478-b78d-20ea4b41f7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02ae-3cba-490f-b808-bc39829e1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3ECCB0-DB4E-44E3-AA79-35BBB44C27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fa469f-ce49-4478-b78d-20ea4b41f7ac"/>
    <ds:schemaRef ds:uri="39f302ae-3cba-490f-b808-bc39829e1a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A46B44-0A78-4EBA-B809-D70DAB0A28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B4832C-8144-495E-988F-F5E57558DDD1}">
  <ds:schemaRefs>
    <ds:schemaRef ds:uri="http://purl.org/dc/elements/1.1/"/>
    <ds:schemaRef ds:uri="http://schemas.microsoft.com/office/2006/metadata/properties"/>
    <ds:schemaRef ds:uri="39f302ae-3cba-490f-b808-bc39829e1aca"/>
    <ds:schemaRef ds:uri="http://purl.org/dc/terms/"/>
    <ds:schemaRef ds:uri="http://schemas.openxmlformats.org/package/2006/metadata/core-properties"/>
    <ds:schemaRef ds:uri="c4fa469f-ce49-4478-b78d-20ea4b41f7ac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Way Forward on reuse of PC2 Cell Group A-MPR for PC1.5 EN-DC</vt:lpstr>
      <vt:lpstr>Background</vt:lpstr>
      <vt:lpstr>Discussion in RAN4#94-e</vt:lpstr>
      <vt:lpstr>Way forward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邵 校</dc:creator>
  <cp:lastModifiedBy>Bill Shvodian</cp:lastModifiedBy>
  <cp:revision>18</cp:revision>
  <dcterms:created xsi:type="dcterms:W3CDTF">2020-02-28T06:12:50Z</dcterms:created>
  <dcterms:modified xsi:type="dcterms:W3CDTF">2020-03-04T20:36:12Z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0x010100121FAAE6814C364684C4BC789BD59661</vt:lpwstr>
  </property>
</Properties>
</file>