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0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114" d="100"/>
          <a:sy n="114" d="100"/>
        </p:scale>
        <p:origin x="4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radiative degradation mechanisms for larger frequency separation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R4-2002826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#94-e</a:t>
            </a:r>
          </a:p>
          <a:p>
            <a:r>
              <a:rPr lang="en-US" b="1" dirty="0"/>
              <a:t>Online Meeting, 24 Feb-6 Mar 2019</a:t>
            </a:r>
            <a:endParaRPr lang="en-US" dirty="0"/>
          </a:p>
          <a:p>
            <a:r>
              <a:rPr lang="en-US" b="1" dirty="0"/>
              <a:t>Agenda: 8.14.1.6</a:t>
            </a:r>
          </a:p>
          <a:p>
            <a:r>
              <a:rPr lang="en-US" b="1" dirty="0"/>
              <a:t>Email Thread: #23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1600" dirty="0"/>
              <a:t>It is a radiative-domain impairment</a:t>
            </a:r>
          </a:p>
          <a:p>
            <a:pPr lvl="1"/>
            <a:r>
              <a:rPr lang="en-US" sz="1600" dirty="0"/>
              <a:t>It causes gain droop, like impairment caused by active circuitry in the conducted domain</a:t>
            </a:r>
          </a:p>
          <a:p>
            <a:r>
              <a:rPr lang="en-US" sz="2000" dirty="0"/>
              <a:t>Factors that can cause beam squint to become significant (see R4-2002147): </a:t>
            </a:r>
          </a:p>
          <a:p>
            <a:pPr lvl="1"/>
            <a:r>
              <a:rPr lang="en-US" sz="1600" dirty="0"/>
              <a:t>Practical FR2 devices that may use analog beam forming </a:t>
            </a:r>
          </a:p>
          <a:p>
            <a:pPr lvl="1"/>
            <a:r>
              <a:rPr lang="en-US" sz="1600" dirty="0"/>
              <a:t>Signal has wide fractional BW (for example: = aggregated channel BW/ center frequency)</a:t>
            </a:r>
          </a:p>
          <a:p>
            <a:pPr lvl="1"/>
            <a:r>
              <a:rPr lang="en-US" sz="1600" dirty="0"/>
              <a:t>High–directivity beams (higher directivity beams may suffer more degradation)</a:t>
            </a:r>
          </a:p>
          <a:p>
            <a:pPr lvl="1"/>
            <a:r>
              <a:rPr lang="en-US" sz="1600" dirty="0"/>
              <a:t>Practical implementation constraints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Squint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For any FR2 UE power class of interest, companies are encouraged to:</a:t>
            </a:r>
          </a:p>
          <a:p>
            <a:pPr lvl="1"/>
            <a:r>
              <a:rPr lang="en-US" sz="1800" dirty="0"/>
              <a:t>Share estimated impact to RF performance. Some examples:</a:t>
            </a:r>
          </a:p>
          <a:p>
            <a:pPr lvl="2"/>
            <a:r>
              <a:rPr lang="en-US" sz="1400" dirty="0"/>
              <a:t>CA EIRP</a:t>
            </a:r>
          </a:p>
          <a:p>
            <a:pPr lvl="2"/>
            <a:r>
              <a:rPr lang="en-US" sz="1400" dirty="0"/>
              <a:t>CA </a:t>
            </a:r>
            <a:r>
              <a:rPr lang="en-US" sz="1400" dirty="0" err="1"/>
              <a:t>Refsens</a:t>
            </a:r>
            <a:endParaRPr lang="en-US" sz="1400" dirty="0"/>
          </a:p>
          <a:p>
            <a:pPr lvl="2"/>
            <a:r>
              <a:rPr lang="en-US" sz="1400" dirty="0"/>
              <a:t>Impact of closed loop power control on MPR</a:t>
            </a:r>
          </a:p>
          <a:p>
            <a:pPr lvl="1"/>
            <a:r>
              <a:rPr lang="en-US" sz="1800" dirty="0"/>
              <a:t>Identify how to capture in standard</a:t>
            </a:r>
          </a:p>
          <a:p>
            <a:pPr lvl="2"/>
            <a:r>
              <a:rPr lang="en-US" sz="1400" dirty="0"/>
              <a:t>Preserve backward compatibility with Rel-15</a:t>
            </a:r>
          </a:p>
          <a:p>
            <a:pPr lvl="2"/>
            <a:r>
              <a:rPr lang="en-US" sz="1400" dirty="0"/>
              <a:t>Identify sub-sections that may be affected</a:t>
            </a:r>
          </a:p>
          <a:p>
            <a:pPr lvl="2"/>
            <a:r>
              <a:rPr lang="en-US" sz="1400" dirty="0"/>
              <a:t>Identify parameters or methods to quantify effect, including dependencies. </a:t>
            </a:r>
          </a:p>
          <a:p>
            <a:pPr lvl="3"/>
            <a:r>
              <a:rPr lang="en-US" sz="1200" dirty="0"/>
              <a:t>For example of dependency, in intra-band CA case: frequency separation</a:t>
            </a:r>
          </a:p>
          <a:p>
            <a:pPr lvl="2"/>
            <a:r>
              <a:rPr lang="en-US" sz="1400" dirty="0"/>
              <a:t>Side conditions, like location of beam-management reference signals in relation to CA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294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WF on radiative degradation mechanisms for larger frequency separation</vt:lpstr>
      <vt:lpstr>Background</vt:lpstr>
      <vt:lpstr>WF on Beam Squint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Qualcomm</cp:lastModifiedBy>
  <cp:revision>616</cp:revision>
  <dcterms:created xsi:type="dcterms:W3CDTF">2017-05-16T04:27:47Z</dcterms:created>
  <dcterms:modified xsi:type="dcterms:W3CDTF">2020-03-03T03:21:40Z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