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7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4" d="100"/>
          <a:sy n="94" d="100"/>
        </p:scale>
        <p:origin x="-24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1122363"/>
            <a:ext cx="10320528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WF </a:t>
            </a:r>
            <a:r>
              <a:rPr lang="en-US" dirty="0"/>
              <a:t>on FR2 ACLR MBW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smtClean="0"/>
              <a:t>Skyworks Solutions Inc., 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xmlns="" id="{5BB3C6A5-B872-4979-A917-7B860739811B}"/>
              </a:ext>
            </a:extLst>
          </p:cNvPr>
          <p:cNvSpPr txBox="1"/>
          <p:nvPr/>
        </p:nvSpPr>
        <p:spPr>
          <a:xfrm>
            <a:off x="8942493" y="254677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R4-2002827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961EBA95-7131-4683-B8EE-049359931A13}"/>
              </a:ext>
            </a:extLst>
          </p:cNvPr>
          <p:cNvSpPr txBox="1"/>
          <p:nvPr/>
        </p:nvSpPr>
        <p:spPr>
          <a:xfrm>
            <a:off x="98440" y="-28284"/>
            <a:ext cx="5282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Meeting #</a:t>
            </a:r>
            <a:r>
              <a:rPr lang="en-US" b="1" dirty="0" smtClean="0"/>
              <a:t>94-e</a:t>
            </a:r>
          </a:p>
          <a:p>
            <a:r>
              <a:rPr lang="en-GB" b="1" dirty="0"/>
              <a:t>Online, 24th February – 6th March,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" y="81661"/>
            <a:ext cx="10515600" cy="686435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Background on </a:t>
            </a:r>
            <a:r>
              <a:rPr lang="en-US" altLang="zh-CN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FR2 ACLR MBW issue</a:t>
            </a:r>
            <a:endParaRPr lang="zh-CN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82880" y="914400"/>
            <a:ext cx="115671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 smtClean="0"/>
              <a:t>Reference: </a:t>
            </a:r>
            <a:r>
              <a:rPr lang="en-CA" altLang="zh-CN" sz="2400" b="1" dirty="0"/>
              <a:t>R4-2002144 "FR2 ACLR Measurement Bandwidth </a:t>
            </a:r>
            <a:r>
              <a:rPr lang="en-CA" altLang="zh-CN" sz="2400" b="1" dirty="0" smtClean="0"/>
              <a:t>Definition“ Skyworks Solutions Inc. </a:t>
            </a:r>
            <a:r>
              <a:rPr lang="en-US" altLang="zh-CN" sz="2400" b="1" dirty="0" smtClean="0"/>
              <a:t>The following issue related to position of ACLR MBW are discussed:</a:t>
            </a:r>
          </a:p>
          <a:p>
            <a:pPr marL="800100" lvl="1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CA" altLang="zh-CN" sz="2400" b="1" dirty="0" smtClean="0"/>
              <a:t>Current specification uses a MBW equal to Transmission Bandwidth Configuration but centered on the wanted and adjacent channels</a:t>
            </a:r>
          </a:p>
          <a:p>
            <a:pPr marL="800100" lvl="1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CA" altLang="zh-CN" sz="2400" b="1" dirty="0" smtClean="0"/>
              <a:t>This does not account for the half SCS Shift and thus results in the transmission signal not being fully captured in the ACLR measurement BW for all cases.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US" altLang="zh-CN" sz="2400" b="1" dirty="0" smtClean="0"/>
          </a:p>
          <a:p>
            <a:pPr marL="800100" lvl="1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CA" altLang="zh-CN" sz="2400" b="1" dirty="0" smtClean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533" y="3805280"/>
            <a:ext cx="5525770" cy="274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201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" y="81661"/>
            <a:ext cx="10515600" cy="686435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Background on </a:t>
            </a:r>
            <a:r>
              <a:rPr lang="en-US" altLang="zh-CN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FR2 ACLR MBW issue</a:t>
            </a:r>
            <a:endParaRPr lang="zh-CN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82880" y="914400"/>
            <a:ext cx="115671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CA" altLang="zh-CN" sz="2400" b="1" dirty="0" smtClean="0"/>
              <a:t>Two solutions were proposed:</a:t>
            </a:r>
          </a:p>
          <a:p>
            <a:pPr marL="800100" lvl="1" indent="-342900" hangingPunct="0">
              <a:buFont typeface="Arial" panose="020B0604020202020204" pitchFamily="34" charset="0"/>
              <a:buChar char="•"/>
            </a:pPr>
            <a:r>
              <a:rPr lang="en-GB" sz="2400" b="1" dirty="0"/>
              <a:t>Option 1: modify FR2 MBW according to </a:t>
            </a:r>
            <a:r>
              <a:rPr lang="en-US" sz="2400" b="1" dirty="0" smtClean="0"/>
              <a:t>FR1 method where MBW is increased by 1 SCS and stays centered on the channels</a:t>
            </a:r>
            <a:endParaRPr lang="en-US" sz="2400" b="1" dirty="0"/>
          </a:p>
          <a:p>
            <a:pPr marL="800100" lvl="1" indent="-342900" hangingPunct="0">
              <a:buFont typeface="Arial" panose="020B0604020202020204" pitchFamily="34" charset="0"/>
              <a:buChar char="•"/>
            </a:pPr>
            <a:r>
              <a:rPr lang="en-GB" sz="2400" b="1" dirty="0"/>
              <a:t>Option 2: maintain existing FR2 MBW, and change the text defining the </a:t>
            </a:r>
            <a:r>
              <a:rPr lang="en-GB" sz="2400" b="1" dirty="0" err="1"/>
              <a:t>center</a:t>
            </a:r>
            <a:r>
              <a:rPr lang="en-GB" sz="2400" b="1" dirty="0"/>
              <a:t> frequency of the measurement BW for the wanted channel so that MBW becomes </a:t>
            </a:r>
            <a:r>
              <a:rPr lang="en-GB" sz="2400" b="1" dirty="0" err="1"/>
              <a:t>centered</a:t>
            </a:r>
            <a:r>
              <a:rPr lang="en-GB" sz="2400" b="1" dirty="0"/>
              <a:t> on the </a:t>
            </a:r>
            <a:r>
              <a:rPr lang="en-CA" altLang="zh-CN" sz="2400" b="1" dirty="0"/>
              <a:t>Transmission Bandwidth </a:t>
            </a:r>
            <a:r>
              <a:rPr lang="en-CA" altLang="zh-CN" sz="2400" b="1" dirty="0" smtClean="0"/>
              <a:t>Configuration</a:t>
            </a:r>
            <a:r>
              <a:rPr lang="en-GB" sz="2400" b="1" dirty="0" smtClean="0"/>
              <a:t>.</a:t>
            </a:r>
            <a:endParaRPr lang="en-US" sz="2400" b="1" dirty="0"/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US" altLang="zh-CN" sz="2400" b="1" dirty="0" smtClean="0"/>
          </a:p>
          <a:p>
            <a:pPr marL="800100" lvl="1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CA" altLang="zh-CN" sz="2400" b="1" dirty="0" smtClean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177" y="3473507"/>
            <a:ext cx="5525770" cy="274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130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392" y="136525"/>
            <a:ext cx="10515600" cy="649859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 on 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FR2 ACLR MBW </a:t>
            </a:r>
            <a:r>
              <a:rPr lang="en-US" altLang="zh-CN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issue</a:t>
            </a:r>
            <a:endParaRPr lang="zh-CN" altLang="en-US" sz="3600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114390" y="764132"/>
            <a:ext cx="1195396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hangingPunct="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 smtClean="0"/>
              <a:t> In order to minimize the impact on the specification the following is proposed:</a:t>
            </a:r>
          </a:p>
          <a:p>
            <a:pPr marL="800100" lvl="1" indent="-342900" hangingPunct="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CA" altLang="zh-CN" sz="2400" b="1" dirty="0" smtClean="0"/>
              <a:t>Use option 2 from R4-2002144: </a:t>
            </a:r>
          </a:p>
          <a:p>
            <a:pPr marL="1257300" lvl="2" indent="-342900" hangingPunct="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CA" altLang="zh-CN" sz="2400" b="1" dirty="0" smtClean="0"/>
              <a:t>Keep ACLR measurement bandwidth as is</a:t>
            </a:r>
          </a:p>
          <a:p>
            <a:pPr marL="1257300" lvl="2" indent="-342900" hangingPunct="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CA" altLang="zh-CN" sz="2400" b="1" dirty="0" smtClean="0"/>
              <a:t>Change the ACLR measurement bandwidth from centered on the channel to centered on the </a:t>
            </a:r>
            <a:r>
              <a:rPr lang="en-CA" altLang="zh-CN" sz="2400" b="1" dirty="0"/>
              <a:t>Transmission Bandwidth Configuration </a:t>
            </a:r>
            <a:r>
              <a:rPr lang="en-CA" altLang="zh-CN" sz="2400" b="1" dirty="0" smtClean="0"/>
              <a:t>for the wanted signal and measurement bandwidth offset for adjacent channels stay at +/- channel BW</a:t>
            </a:r>
          </a:p>
          <a:p>
            <a:pPr marL="800100" lvl="1" indent="-342900" hangingPunct="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CA" altLang="zh-CN" sz="2400" b="1" dirty="0" smtClean="0"/>
              <a:t>Bring CR in April meeting to change </a:t>
            </a:r>
            <a:r>
              <a:rPr lang="en-CA" altLang="zh-CN" sz="2400" b="1" dirty="0"/>
              <a:t>the text in 38.101-2 Table </a:t>
            </a:r>
            <a:r>
              <a:rPr lang="en-CA" altLang="zh-CN" sz="2400" b="1" dirty="0" smtClean="0"/>
              <a:t>6.5.2.3-1 accordingly</a:t>
            </a:r>
          </a:p>
          <a:p>
            <a:pPr marL="1257300" lvl="2" indent="-342900" hangingPunct="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CA" altLang="zh-CN" sz="2400" b="1" dirty="0" smtClean="0"/>
              <a:t>For both release 15 and release 16</a:t>
            </a:r>
          </a:p>
          <a:p>
            <a:pPr marL="1257300" lvl="2" indent="-342900" hangingPunct="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US" altLang="zh-CN" sz="2400" b="1" dirty="0" smtClean="0"/>
          </a:p>
          <a:p>
            <a:pPr marL="342900" indent="-342900" hangingPunct="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zh-CN" altLang="zh-CN" sz="2400" dirty="0"/>
          </a:p>
        </p:txBody>
      </p:sp>
    </p:spTree>
    <p:extLst>
      <p:ext uri="{BB962C8B-B14F-4D97-AF65-F5344CB8AC3E}">
        <p14:creationId xmlns:p14="http://schemas.microsoft.com/office/powerpoint/2010/main" val="560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2066</TotalTime>
  <Words>261</Words>
  <Application>Microsoft Office PowerPoint</Application>
  <PresentationFormat>Custom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主题</vt:lpstr>
      <vt:lpstr>WF on FR2 ACLR MBW</vt:lpstr>
      <vt:lpstr>Background on FR2 ACLR MBW issue</vt:lpstr>
      <vt:lpstr>Background on FR2 ACLR MBW issue</vt:lpstr>
      <vt:lpstr>WF on FR2 ACLR MBW issue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Skyworks</cp:lastModifiedBy>
  <cp:revision>47</cp:revision>
  <dcterms:created xsi:type="dcterms:W3CDTF">2019-10-15T22:26:30Z</dcterms:created>
  <dcterms:modified xsi:type="dcterms:W3CDTF">2020-03-02T12:05:12Z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(3)yH4tDHphqrOMDLgCvkscBwnEtVdzCWMs/jggU23CfrPEYqfGxEpKmZ9SXnfJVt5dYAXwpYI8
qOxfxMdr2DsIDL27VXh9PWdHw/eIVxrq9YnLeDG4URszZ/qLigHmrOEWcTWwH++pwuBPpMVH
ddyhxOagS1al5Biz1b3w0xaTTBDMwHIhKBkmayG/CgK33NWSuJOXAdQlICqOFg4F8v/l24cw
jc0h83RcVKxlze6fij</vt:lpwstr>
  </property>
  <property fmtid="{D5CDD505-2E9C-101B-9397-08002B2CF9AE}" pid="3" name="_2015_ms_pID_7253431">
    <vt:lpwstr>K9K6xUoBbx7cJqbh0oxvFcR+B9kCkRa8YNl9Nq35ncez8q9TfDuWXA
Ol95n+O2ZUD6NxcOldJpTxn7t/H+V3SprnPa2x2KiYJEBQk8wMTFRbhPh4i9c/uqJKEHhshr
mPWqQ92KIrWwITF1KH7RggB2ZKOcEBVnvfu4H5R/V7sYB0bdXwF6/lJ62FYBQRcI6CXyNe/l
8N3sYKUyv1/642GQfWNVe4TOTwbvvURh480T</vt:lpwstr>
  </property>
  <property fmtid="{D5CDD505-2E9C-101B-9397-08002B2CF9AE}" pid="4" name="_2015_ms_pID_7253432">
    <vt:lpwstr>uB/6C4yHZpHIi74a+9GijIM=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1573437380</vt:lpwstr>
  </property>
</Properties>
</file>