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0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114" d="100"/>
          <a:sy n="114" d="100"/>
        </p:scale>
        <p:origin x="4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Intra-band non-contiguous DL 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R4-2002824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#94-e</a:t>
            </a:r>
          </a:p>
          <a:p>
            <a:r>
              <a:rPr lang="en-US" b="1" dirty="0"/>
              <a:t>Online Meeting, 24 Feb-6 Mar 2019</a:t>
            </a:r>
            <a:endParaRPr lang="en-US" dirty="0"/>
          </a:p>
          <a:p>
            <a:r>
              <a:rPr lang="en-US" b="1" dirty="0"/>
              <a:t>Agenda: 8.14.1.4</a:t>
            </a:r>
          </a:p>
          <a:p>
            <a:r>
              <a:rPr lang="en-US" b="1" dirty="0"/>
              <a:t>Email Thread: #22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82262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Rel-16 DL CA BW enhancement feature is definition of DL-only frequency coverage spectrum </a:t>
            </a:r>
          </a:p>
          <a:p>
            <a:r>
              <a:rPr lang="en-US" dirty="0"/>
              <a:t>In a previous WF (R4-1916021) DL-only spectrum was narrowed-down to two configurations:</a:t>
            </a:r>
          </a:p>
          <a:p>
            <a:pPr lvl="1"/>
            <a:r>
              <a:rPr lang="en-US" dirty="0"/>
              <a:t>The spectrum covered by the DL-only frequency separation shall be located relative to bidirectional spectrum(*) in one of two configurations:</a:t>
            </a:r>
          </a:p>
          <a:p>
            <a:pPr lvl="2"/>
            <a:r>
              <a:rPr lang="en-US" dirty="0"/>
              <a:t>Extends on one side</a:t>
            </a:r>
          </a:p>
          <a:p>
            <a:pPr lvl="2"/>
            <a:r>
              <a:rPr lang="en-US" dirty="0"/>
              <a:t>Extends equally on both sides, half on each side</a:t>
            </a:r>
          </a:p>
          <a:p>
            <a:pPr lvl="3"/>
            <a:r>
              <a:rPr lang="en-US" dirty="0"/>
              <a:t>FFS if both-sided DL-only spectrum can be dropped for rel-16.</a:t>
            </a:r>
          </a:p>
          <a:p>
            <a:pPr lvl="3"/>
            <a:r>
              <a:rPr lang="en-US" dirty="0"/>
              <a:t>Single bit can be used to indicate configuration if both possibilities retained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(*) Bidirectional spectrum is spectrum covered by DL frequency separation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intra-band non-contiguous DL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DL-only spectrum shall be located relative to the bidirectional spectrum(*) in one of two configurations:</a:t>
            </a:r>
          </a:p>
          <a:p>
            <a:pPr lvl="1"/>
            <a:r>
              <a:rPr lang="en-US" dirty="0"/>
              <a:t>Extends to one side</a:t>
            </a:r>
          </a:p>
          <a:p>
            <a:pPr lvl="1"/>
            <a:r>
              <a:rPr lang="en-US" dirty="0"/>
              <a:t>Extends equally on both sides, half on each side</a:t>
            </a:r>
          </a:p>
          <a:p>
            <a:r>
              <a:rPr lang="en-US" dirty="0"/>
              <a:t>A single bit shall be used to indicate configuration supported by UE</a:t>
            </a:r>
          </a:p>
          <a:p>
            <a:r>
              <a:rPr lang="en-US" dirty="0"/>
              <a:t>There is no restriction on UE architecture to implement DL-only spectrum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dirty="0"/>
              <a:t>(*) Bidirectional spectrum is spectrum covered by DL frequency separation 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201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Intra-band non-contiguous DL CA</vt:lpstr>
      <vt:lpstr>Background</vt:lpstr>
      <vt:lpstr>WF on intra-band non-contiguous DL 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Qualcomm</cp:lastModifiedBy>
  <cp:revision>621</cp:revision>
  <dcterms:created xsi:type="dcterms:W3CDTF">2017-05-16T04:27:47Z</dcterms:created>
  <dcterms:modified xsi:type="dcterms:W3CDTF">2020-03-04T23:13:22Z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