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32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WF on Inter-band DL 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11940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sz="2800" dirty="0"/>
              <a:t>Apple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 Meeting #94-e                                                                  R4-2002825</a:t>
            </a:r>
          </a:p>
          <a:p>
            <a:pPr>
              <a:buNone/>
            </a:pPr>
            <a:r>
              <a:rPr lang="sv-SE" altLang="sv-SE" sz="2400" b="1" dirty="0">
                <a:cs typeface="Arial" panose="020B0604020202020204" pitchFamily="34" charset="0"/>
              </a:rPr>
              <a:t>#22_NR_RF_FR2_req_enh_Part_3</a:t>
            </a:r>
          </a:p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Electronic Meeting, Feb 24</a:t>
            </a:r>
            <a:r>
              <a:rPr lang="en-US" altLang="sv-SE" sz="2400" b="1" baseline="30000" dirty="0">
                <a:cs typeface="Arial" panose="020B0604020202020204" pitchFamily="34" charset="0"/>
              </a:rPr>
              <a:t>th</a:t>
            </a:r>
            <a:r>
              <a:rPr lang="en-US" altLang="sv-SE" sz="2400" b="1" dirty="0">
                <a:cs typeface="Arial" panose="020B0604020202020204" pitchFamily="34" charset="0"/>
              </a:rPr>
              <a:t> – March 6</a:t>
            </a:r>
            <a:r>
              <a:rPr lang="en-US" altLang="sv-SE" sz="2400" b="1" baseline="30000" dirty="0">
                <a:cs typeface="Arial" panose="020B0604020202020204" pitchFamily="34" charset="0"/>
              </a:rPr>
              <a:t>th</a:t>
            </a:r>
            <a:r>
              <a:rPr lang="en-US" altLang="sv-SE" sz="2400" b="1" dirty="0">
                <a:cs typeface="Arial" panose="020B0604020202020204" pitchFamily="34" charset="0"/>
              </a:rPr>
              <a:t>, 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33749-70F8-D949-BCD5-AA78CF05E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DE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5A2B3-8217-7B49-8701-0F4D11DD0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DE" dirty="0"/>
              <a:t>In this meeting the following topics are being discussed:</a:t>
            </a:r>
          </a:p>
          <a:p>
            <a:r>
              <a:rPr lang="en-DE" dirty="0"/>
              <a:t>Quantifying spherical coverage for inter-band CA, either:</a:t>
            </a:r>
          </a:p>
          <a:p>
            <a:pPr lvl="1"/>
            <a:r>
              <a:rPr lang="en-DE" dirty="0"/>
              <a:t>For each band determined separately, and common coverage area established</a:t>
            </a:r>
          </a:p>
          <a:p>
            <a:pPr lvl="1"/>
            <a:r>
              <a:rPr lang="en-DE" dirty="0"/>
              <a:t>Common CDF shall be used for LB + LB and common CDF shall not be used for LB + HB </a:t>
            </a:r>
            <a:endParaRPr lang="en-DE" dirty="0">
              <a:solidFill>
                <a:srgbClr val="FF0000"/>
              </a:solidFill>
            </a:endParaRPr>
          </a:p>
          <a:p>
            <a:r>
              <a:rPr lang="en-DE" dirty="0"/>
              <a:t>For LB + LB, HB + HB, LB + HB:</a:t>
            </a:r>
          </a:p>
          <a:p>
            <a:pPr lvl="1"/>
            <a:r>
              <a:rPr lang="en-DE" sz="2000" dirty="0"/>
              <a:t> Capability signalling for PSD difference</a:t>
            </a:r>
          </a:p>
          <a:p>
            <a:pPr lvl="1"/>
            <a:r>
              <a:rPr lang="en-DE" sz="2000" dirty="0"/>
              <a:t> PSD difference</a:t>
            </a:r>
          </a:p>
          <a:p>
            <a:pPr lvl="1"/>
            <a:r>
              <a:rPr lang="en-DE" sz="2000" dirty="0"/>
              <a:t> Beam management (for LB + LB, HB + HB)</a:t>
            </a:r>
          </a:p>
          <a:p>
            <a:r>
              <a:rPr lang="en-US" dirty="0"/>
              <a:t>Separate L+H from L+L/H+H in WID</a:t>
            </a:r>
          </a:p>
          <a:p>
            <a:r>
              <a:rPr lang="en-US" dirty="0"/>
              <a:t>Testing consideration for inter-band CA</a:t>
            </a:r>
          </a:p>
          <a:p>
            <a:endParaRPr lang="en-DE" sz="1200" dirty="0"/>
          </a:p>
          <a:p>
            <a:pPr lvl="1"/>
            <a:endParaRPr lang="en-DE" dirty="0">
              <a:solidFill>
                <a:srgbClr val="FF0000"/>
              </a:solidFill>
            </a:endParaRPr>
          </a:p>
          <a:p>
            <a:pPr lvl="1"/>
            <a:endParaRPr lang="en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2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3B4-37E9-A844-A343-BED6CF586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spherical coverage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C8328-A6C8-0D48-BE4E-359D4347F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Quantifying spherical coverage for inter-band CA</a:t>
            </a:r>
          </a:p>
          <a:p>
            <a:pPr lvl="1"/>
            <a:r>
              <a:rPr lang="en-DE" dirty="0"/>
              <a:t>Alternative 1: Defined EIS spherical coverage requirement for inter-band CA for each band determined separately, and common coverage area established.</a:t>
            </a:r>
          </a:p>
          <a:p>
            <a:pPr lvl="2"/>
            <a:r>
              <a:rPr lang="en-DE" dirty="0"/>
              <a:t>Proponents of alternative 1 are encouraged to provide a compact definition of the term common coverage area.</a:t>
            </a:r>
          </a:p>
          <a:p>
            <a:pPr lvl="1"/>
            <a:r>
              <a:rPr lang="en-DE" dirty="0"/>
              <a:t>Alternative 2: </a:t>
            </a:r>
            <a:r>
              <a:rPr lang="en-US" dirty="0"/>
              <a:t>The common spherical coverage CDF is computed using the joint criterion of {EIS1</a:t>
            </a:r>
            <a:r>
              <a:rPr lang="zh-CN" altLang="en-US" dirty="0"/>
              <a:t>≤</a:t>
            </a:r>
            <a:r>
              <a:rPr lang="en-US" dirty="0"/>
              <a:t>s and EIS2</a:t>
            </a:r>
            <a:r>
              <a:rPr lang="zh-CN" altLang="en-US" dirty="0"/>
              <a:t>≤</a:t>
            </a:r>
            <a:r>
              <a:rPr lang="en-US" dirty="0"/>
              <a:t>s}, such that the resulting function of signal level s is equivalent to the diagonal of the joint empirical CDF P(EIS1</a:t>
            </a:r>
            <a:r>
              <a:rPr lang="zh-CN" altLang="en-US" dirty="0"/>
              <a:t>≤</a:t>
            </a:r>
            <a:r>
              <a:rPr lang="en-US" dirty="0"/>
              <a:t>s1,EIS2</a:t>
            </a:r>
            <a:r>
              <a:rPr lang="zh-CN" altLang="en-US" dirty="0"/>
              <a:t>≤</a:t>
            </a:r>
            <a:r>
              <a:rPr lang="en-US" dirty="0"/>
              <a:t>s2).</a:t>
            </a:r>
            <a:r>
              <a:rPr lang="en-DE" dirty="0"/>
              <a:t> </a:t>
            </a:r>
          </a:p>
          <a:p>
            <a:r>
              <a:rPr lang="en-DE" dirty="0"/>
              <a:t>Decision should be made next RAN4 meeting.</a:t>
            </a:r>
          </a:p>
        </p:txBody>
      </p:sp>
    </p:spTree>
    <p:extLst>
      <p:ext uri="{BB962C8B-B14F-4D97-AF65-F5344CB8AC3E}">
        <p14:creationId xmlns:p14="http://schemas.microsoft.com/office/powerpoint/2010/main" val="246478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WF on LB + LB, HB + HB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76552"/>
            <a:ext cx="10515600" cy="4808482"/>
          </a:xfrm>
        </p:spPr>
        <p:txBody>
          <a:bodyPr>
            <a:normAutofit/>
          </a:bodyPr>
          <a:lstStyle/>
          <a:p>
            <a:pPr marL="365760" indent="-365760"/>
            <a:r>
              <a:rPr lang="en-US" dirty="0"/>
              <a:t>No capability signaling for DL PSD difference for LB + LB and HB + HB case PSD </a:t>
            </a:r>
          </a:p>
          <a:p>
            <a:pPr marL="365760" indent="-365760"/>
            <a:r>
              <a:rPr lang="en-US" dirty="0"/>
              <a:t>Equal PSD for LB + LB and HB + HB </a:t>
            </a:r>
          </a:p>
          <a:p>
            <a:pPr marL="365760" indent="-365760"/>
            <a:r>
              <a:rPr lang="en-US" dirty="0"/>
              <a:t>Common Beam management</a:t>
            </a:r>
          </a:p>
          <a:p>
            <a:pPr marL="365760" indent="-365760"/>
            <a:endParaRPr lang="en-US" dirty="0"/>
          </a:p>
          <a:p>
            <a:pPr marL="365760" indent="-36576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4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WF on LB + HB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76552"/>
            <a:ext cx="10515600" cy="4808482"/>
          </a:xfrm>
        </p:spPr>
        <p:txBody>
          <a:bodyPr>
            <a:normAutofit/>
          </a:bodyPr>
          <a:lstStyle/>
          <a:p>
            <a:pPr marL="365760" indent="-365760"/>
            <a:r>
              <a:rPr lang="en-US" dirty="0"/>
              <a:t>No capability signaling for DL PSD difference for LB + HB</a:t>
            </a:r>
          </a:p>
          <a:p>
            <a:pPr marL="365760" indent="-365760"/>
            <a:r>
              <a:rPr lang="en-US" dirty="0"/>
              <a:t>Two alternatives for PSD difference:</a:t>
            </a:r>
          </a:p>
          <a:p>
            <a:pPr marL="822960" lvl="1" indent="-365760"/>
            <a:r>
              <a:rPr lang="en-US" dirty="0"/>
              <a:t>Alternative 1: </a:t>
            </a:r>
            <a:r>
              <a:rPr lang="en-GB" dirty="0"/>
              <a:t>≥ </a:t>
            </a:r>
            <a:r>
              <a:rPr lang="en-US" dirty="0"/>
              <a:t>25 dB and  </a:t>
            </a:r>
            <a:r>
              <a:rPr lang="en-GB" dirty="0">
                <a:sym typeface="Symbol" pitchFamily="2" charset="2"/>
              </a:rPr>
              <a:t></a:t>
            </a:r>
            <a:r>
              <a:rPr lang="en-GB" dirty="0"/>
              <a:t> </a:t>
            </a:r>
            <a:r>
              <a:rPr lang="en-US" dirty="0"/>
              <a:t>30 dB</a:t>
            </a:r>
          </a:p>
          <a:p>
            <a:pPr marL="822960" lvl="1" indent="-365760"/>
            <a:r>
              <a:rPr lang="en-US" dirty="0"/>
              <a:t>Alternative 2:  6.5 </a:t>
            </a:r>
            <a:r>
              <a:rPr lang="en-US" dirty="0" err="1"/>
              <a:t>dB.</a:t>
            </a:r>
            <a:r>
              <a:rPr lang="en-US" dirty="0"/>
              <a:t> </a:t>
            </a:r>
          </a:p>
          <a:p>
            <a:pPr marL="822960" lvl="1" indent="-365760"/>
            <a:r>
              <a:rPr lang="en-US" dirty="0"/>
              <a:t>Reference plane where PSD is defined is FFS.</a:t>
            </a:r>
            <a:endParaRPr lang="en-DE" dirty="0"/>
          </a:p>
          <a:p>
            <a:pPr marL="365760" indent="-365760"/>
            <a:endParaRPr lang="en-US" dirty="0"/>
          </a:p>
          <a:p>
            <a:pPr marL="365760" indent="-365760"/>
            <a:endParaRPr lang="en-US" dirty="0"/>
          </a:p>
          <a:p>
            <a:pPr marL="365760" indent="-36576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4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WF on LB + HB &amp; L+L/H+H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76552"/>
            <a:ext cx="10515600" cy="4808482"/>
          </a:xfrm>
        </p:spPr>
        <p:txBody>
          <a:bodyPr>
            <a:normAutofit/>
          </a:bodyPr>
          <a:lstStyle/>
          <a:p>
            <a:pPr marL="365760" indent="-365760"/>
            <a:r>
              <a:rPr lang="en-US" dirty="0"/>
              <a:t>Separate L+H from L+L/H+H in WID</a:t>
            </a:r>
          </a:p>
          <a:p>
            <a:pPr marL="822960" lvl="1" indent="-365760"/>
            <a:endParaRPr lang="en-US" dirty="0"/>
          </a:p>
          <a:p>
            <a:pPr marL="365760" indent="-365760"/>
            <a:r>
              <a:rPr lang="en-US" dirty="0"/>
              <a:t>EIS relaxation framework for both LL/HH and LH:</a:t>
            </a:r>
          </a:p>
          <a:p>
            <a:pPr marL="822960" lvl="1" indent="-365760"/>
            <a:r>
              <a:rPr lang="en-US" dirty="0"/>
              <a:t>Single band + MBR + inter-band DL CA relaxation factor.</a:t>
            </a:r>
          </a:p>
          <a:p>
            <a:pPr marL="822960" lvl="1" indent="-365760"/>
            <a:r>
              <a:rPr lang="en-US" dirty="0"/>
              <a:t>How spherical coverage for inter-band relates to the EIS relaxation is FFS.</a:t>
            </a:r>
          </a:p>
          <a:p>
            <a:pPr marL="822960" lvl="1" indent="-365760"/>
            <a:endParaRPr lang="en-US" dirty="0"/>
          </a:p>
          <a:p>
            <a:pPr marL="365760" indent="-365760"/>
            <a:endParaRPr lang="en-US" dirty="0"/>
          </a:p>
          <a:p>
            <a:pPr marL="365760" indent="-365760"/>
            <a:endParaRPr lang="en-US" dirty="0"/>
          </a:p>
          <a:p>
            <a:pPr marL="365760" indent="-36576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59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73B73-0859-3347-9921-29738E3C1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WF on Testing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C9233-4FC2-834A-AEAD-3448777A8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DE" dirty="0"/>
              <a:t>F</a:t>
            </a:r>
            <a:r>
              <a:rPr lang="en-GB" dirty="0"/>
              <a:t>o</a:t>
            </a:r>
            <a:r>
              <a:rPr lang="en-DE" dirty="0"/>
              <a:t>r LB + LB and HB + HB, where PSD difference is 0 dB, offset antennas are not allowed.</a:t>
            </a:r>
          </a:p>
          <a:p>
            <a:r>
              <a:rPr lang="en-DE" dirty="0"/>
              <a:t>For LB + HB the impact of offset antennas on PSD difference should be quantified.</a:t>
            </a:r>
          </a:p>
          <a:p>
            <a:pPr marL="0" indent="0">
              <a:buNone/>
            </a:pP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93549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7167</TotalTime>
  <Words>448</Words>
  <Application>Microsoft Macintosh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WF on Inter-band DL CA</vt:lpstr>
      <vt:lpstr>Background</vt:lpstr>
      <vt:lpstr>WF on spherical coverage</vt:lpstr>
      <vt:lpstr>WF on LB + LB, HB + HB</vt:lpstr>
      <vt:lpstr>WF on LB + HB</vt:lpstr>
      <vt:lpstr>WF on LB + HB &amp; L+L/H+H</vt:lpstr>
      <vt:lpstr>WF on Testing Consideration</vt:lpstr>
    </vt:vector>
  </TitlesOfParts>
  <Company>Mediatek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Jamesf Wang</dc:creator>
  <cp:lastModifiedBy>Camila Priale Olivares</cp:lastModifiedBy>
  <cp:revision>207</cp:revision>
  <dcterms:created xsi:type="dcterms:W3CDTF">2017-01-18T06:26:21Z</dcterms:created>
  <dcterms:modified xsi:type="dcterms:W3CDTF">2020-03-04T13:42:03Z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