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3" r:id="rId3"/>
    <p:sldId id="271" r:id="rId4"/>
    <p:sldId id="277" r:id="rId5"/>
    <p:sldId id="284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1" d="100"/>
          <a:sy n="91" d="100"/>
        </p:scale>
        <p:origin x="84" y="2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按一下以編輯母片副標題樣式</a:t>
            </a:r>
            <a:endParaRPr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E10F2-2FEA-4448-BBA9-09DE30F77860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66FD8-1118-4409-A990-4A1FE2A34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3229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E10F2-2FEA-4448-BBA9-09DE30F77860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66FD8-1118-4409-A990-4A1FE2A34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7768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E10F2-2FEA-4448-BBA9-09DE30F77860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66FD8-1118-4409-A990-4A1FE2A34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0820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E10F2-2FEA-4448-BBA9-09DE30F77860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66FD8-1118-4409-A990-4A1FE2A34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9653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E10F2-2FEA-4448-BBA9-09DE30F77860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66FD8-1118-4409-A990-4A1FE2A34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6609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E10F2-2FEA-4448-BBA9-09DE30F77860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66FD8-1118-4409-A990-4A1FE2A34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5995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E10F2-2FEA-4448-BBA9-09DE30F77860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66FD8-1118-4409-A990-4A1FE2A34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6075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E10F2-2FEA-4448-BBA9-09DE30F77860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66FD8-1118-4409-A990-4A1FE2A34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8419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E10F2-2FEA-4448-BBA9-09DE30F77860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66FD8-1118-4409-A990-4A1FE2A34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9841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E10F2-2FEA-4448-BBA9-09DE30F77860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66FD8-1118-4409-A990-4A1FE2A34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4785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E10F2-2FEA-4448-BBA9-09DE30F77860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66FD8-1118-4409-A990-4A1FE2A34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0100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5E10F2-2FEA-4448-BBA9-09DE30F77860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A66FD8-1118-4409-A990-4A1FE2A34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4024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442720" y="1599883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US" dirty="0"/>
              <a:t> WF on Intra-band Non-contiguous ULCA TX Architectures and Issues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290320" y="4221798"/>
            <a:ext cx="9144000" cy="848042"/>
          </a:xfrm>
        </p:spPr>
        <p:txBody>
          <a:bodyPr/>
          <a:lstStyle/>
          <a:p>
            <a:r>
              <a:rPr lang="en-US" dirty="0"/>
              <a:t>Qualcomm, [Skyworks?], [KDDI?], [Huawei?], […]</a:t>
            </a:r>
          </a:p>
        </p:txBody>
      </p:sp>
      <p:sp>
        <p:nvSpPr>
          <p:cNvPr id="5" name="矩形 4"/>
          <p:cNvSpPr/>
          <p:nvPr/>
        </p:nvSpPr>
        <p:spPr>
          <a:xfrm>
            <a:off x="126380" y="168256"/>
            <a:ext cx="12065619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hangingPunct="0">
              <a:spcAft>
                <a:spcPts val="0"/>
              </a:spcAft>
            </a:pPr>
            <a:r>
              <a:rPr lang="en-GB" b="1" dirty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­­­3GPP TSG-RAN WG4 Meeting #94-e   </a:t>
            </a:r>
            <a:r>
              <a:rPr lang="en-GB" b="1" dirty="0">
                <a:effectLst/>
                <a:latin typeface="Arial" panose="020B060402020202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                                   	          			                </a:t>
            </a:r>
            <a:r>
              <a:rPr lang="en-GB" b="1" dirty="0">
                <a:latin typeface="Arial" panose="020B060402020202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R4-2000xxx  </a:t>
            </a:r>
          </a:p>
          <a:p>
            <a:pPr hangingPunct="0">
              <a:spcAft>
                <a:spcPts val="0"/>
              </a:spcAft>
            </a:pPr>
            <a:r>
              <a:rPr lang="en-GB" sz="20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Electronic Meeting, 24 Feb - 6 Mar 2020</a:t>
            </a:r>
            <a:endParaRPr lang="en-US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42863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8200" y="-7779"/>
            <a:ext cx="10515600" cy="767306"/>
          </a:xfrm>
        </p:spPr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BC49754D-DC69-48B6-8B74-B43A4802F4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9530" y="827630"/>
            <a:ext cx="11132939" cy="3365998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Deployment Scenarios from some operators were presented [1]. See figure below.</a:t>
            </a:r>
          </a:p>
          <a:p>
            <a:pPr lvl="1"/>
            <a:r>
              <a:rPr lang="en-US" dirty="0"/>
              <a:t>Wide range of BWCC1 + </a:t>
            </a:r>
            <a:r>
              <a:rPr lang="en-US" dirty="0" err="1"/>
              <a:t>Wgap</a:t>
            </a:r>
            <a:r>
              <a:rPr lang="en-US" dirty="0"/>
              <a:t> + BWCC2</a:t>
            </a:r>
          </a:p>
          <a:p>
            <a:pPr lvl="1"/>
            <a:r>
              <a:rPr lang="en-US" dirty="0"/>
              <a:t>UL MIMO preference</a:t>
            </a:r>
          </a:p>
          <a:p>
            <a:r>
              <a:rPr lang="en-US" dirty="0"/>
              <a:t>2PA/2LO was proposed as architecture to be used for Non-contiguous ULCA [2]</a:t>
            </a:r>
          </a:p>
          <a:p>
            <a:pPr lvl="1"/>
            <a:r>
              <a:rPr lang="en-US" dirty="0"/>
              <a:t>General requirements were proposed as well as MPR format.</a:t>
            </a:r>
          </a:p>
          <a:p>
            <a:r>
              <a:rPr lang="en-US" dirty="0"/>
              <a:t>Due to UL-MIMO preference and cases where BWCA is relatively small, 2PA/2LO was deemed to restrictive and 1PA should not be precluded. [1]</a:t>
            </a:r>
          </a:p>
          <a:p>
            <a:pPr lvl="1"/>
            <a:r>
              <a:rPr lang="en-US" dirty="0"/>
              <a:t>1PA/1LO was mentioned as alternative with LO exception [1] [2]</a:t>
            </a:r>
          </a:p>
          <a:p>
            <a:pPr lvl="1"/>
            <a:r>
              <a:rPr lang="en-US" dirty="0"/>
              <a:t>1PA/1LO could have relaxed in-gap ACLR requirement [3]</a:t>
            </a:r>
          </a:p>
          <a:p>
            <a:pPr lvl="1"/>
            <a:r>
              <a:rPr lang="en-US" dirty="0"/>
              <a:t>2PA could be specified by UE capability declaration if </a:t>
            </a:r>
            <a:r>
              <a:rPr lang="en-US" dirty="0" err="1"/>
              <a:t>Wgap</a:t>
            </a:r>
            <a:r>
              <a:rPr lang="en-US" dirty="0"/>
              <a:t> gets too wide</a:t>
            </a:r>
          </a:p>
          <a:p>
            <a:pPr lvl="1"/>
            <a:r>
              <a:rPr lang="en-US" dirty="0"/>
              <a:t>1PA/2LO consideration [4]</a:t>
            </a:r>
          </a:p>
          <a:p>
            <a:endParaRPr lang="en-US" dirty="0"/>
          </a:p>
        </p:txBody>
      </p:sp>
      <p:pic>
        <p:nvPicPr>
          <p:cNvPr id="4" name="图片 1">
            <a:extLst>
              <a:ext uri="{FF2B5EF4-FFF2-40B4-BE49-F238E27FC236}">
                <a16:creationId xmlns:a16="http://schemas.microsoft.com/office/drawing/2014/main" id="{079408DF-042D-48EB-9D45-C671F89D04A5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1891133" y="4433009"/>
            <a:ext cx="7607807" cy="21299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34153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8200" y="-7779"/>
            <a:ext cx="10515600" cy="767306"/>
          </a:xfrm>
        </p:spPr>
        <p:txBody>
          <a:bodyPr/>
          <a:lstStyle/>
          <a:p>
            <a:r>
              <a:rPr lang="en-US" dirty="0"/>
              <a:t>WF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BC49754D-DC69-48B6-8B74-B43A4802F4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0991" y="893802"/>
            <a:ext cx="10638953" cy="5591079"/>
          </a:xfrm>
        </p:spPr>
        <p:txBody>
          <a:bodyPr>
            <a:normAutofit lnSpcReduction="10000"/>
          </a:bodyPr>
          <a:lstStyle/>
          <a:p>
            <a:r>
              <a:rPr lang="en-US" dirty="0"/>
              <a:t>Investigate MPR impact, UL MIMO capability, and feasibility as a function of CA BW, CCBW, and </a:t>
            </a:r>
            <a:r>
              <a:rPr lang="en-US" dirty="0" err="1"/>
              <a:t>Wgap</a:t>
            </a:r>
            <a:r>
              <a:rPr lang="en-US" dirty="0"/>
              <a:t> for the following architectures.</a:t>
            </a:r>
          </a:p>
          <a:p>
            <a:pPr lvl="1"/>
            <a:r>
              <a:rPr lang="en-US" dirty="0"/>
              <a:t>2PA/2LO</a:t>
            </a:r>
          </a:p>
          <a:p>
            <a:pPr lvl="1"/>
            <a:r>
              <a:rPr lang="en-US" dirty="0"/>
              <a:t>1PA/1LO</a:t>
            </a:r>
          </a:p>
          <a:p>
            <a:pPr lvl="1"/>
            <a:r>
              <a:rPr lang="en-US" dirty="0"/>
              <a:t>1PA/2LO</a:t>
            </a:r>
          </a:p>
          <a:p>
            <a:r>
              <a:rPr lang="en-US" dirty="0"/>
              <a:t>Investigate regulatory compliance for the 1PA/1LO case.</a:t>
            </a:r>
          </a:p>
          <a:p>
            <a:r>
              <a:rPr lang="en-US" dirty="0"/>
              <a:t>Investigate Impact on Coexistence due to IMD and need for AMPR or UL RB allocation restriction.</a:t>
            </a:r>
          </a:p>
          <a:p>
            <a:pPr lvl="1"/>
            <a:r>
              <a:rPr lang="en-US" dirty="0"/>
              <a:t>WIFI (5.2-5.8G)</a:t>
            </a:r>
          </a:p>
          <a:p>
            <a:pPr lvl="1"/>
            <a:r>
              <a:rPr lang="en-US" dirty="0"/>
              <a:t>Radio Altimeter (4.2-4.4G)</a:t>
            </a:r>
          </a:p>
          <a:p>
            <a:pPr lvl="1"/>
            <a:r>
              <a:rPr lang="en-US" dirty="0"/>
              <a:t>Same Band</a:t>
            </a:r>
          </a:p>
          <a:p>
            <a:pPr lvl="1"/>
            <a:r>
              <a:rPr lang="en-US" dirty="0"/>
              <a:t>Adjacent Bands</a:t>
            </a:r>
          </a:p>
          <a:p>
            <a:pPr lvl="1"/>
            <a:r>
              <a:rPr lang="en-US" dirty="0"/>
              <a:t>NS_04</a:t>
            </a:r>
          </a:p>
          <a:p>
            <a:pPr lvl="1"/>
            <a:r>
              <a:rPr lang="en-US" dirty="0"/>
              <a:t>NS_27</a:t>
            </a:r>
          </a:p>
        </p:txBody>
      </p:sp>
    </p:spTree>
    <p:extLst>
      <p:ext uri="{BB962C8B-B14F-4D97-AF65-F5344CB8AC3E}">
        <p14:creationId xmlns:p14="http://schemas.microsoft.com/office/powerpoint/2010/main" val="16209177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289383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u="heavy" dirty="0"/>
              <a:t>R4-2002691 </a:t>
            </a:r>
            <a:r>
              <a:rPr lang="en-GB" dirty="0"/>
              <a:t>  	RAN4_94e email discussion, Section 3.3.1</a:t>
            </a:r>
            <a:endParaRPr lang="en-GB" u="heavy" dirty="0"/>
          </a:p>
          <a:p>
            <a:pPr marL="514350" indent="-514350">
              <a:buFont typeface="+mj-lt"/>
              <a:buAutoNum type="arabicPeriod"/>
            </a:pPr>
            <a:r>
              <a:rPr lang="en-GB" u="heavy" dirty="0"/>
              <a:t>R4-2000104</a:t>
            </a:r>
            <a:r>
              <a:rPr lang="en-GB" dirty="0"/>
              <a:t>	On intra-band UL non-contiguous CA requirement for FR2, Qualcomm</a:t>
            </a:r>
          </a:p>
          <a:p>
            <a:pPr marL="514350" indent="-514350">
              <a:buFont typeface="+mj-lt"/>
              <a:buAutoNum type="arabicPeriod"/>
            </a:pPr>
            <a:r>
              <a:rPr lang="en-GB" u="heavy" dirty="0"/>
              <a:t>R4-1913807</a:t>
            </a:r>
            <a:r>
              <a:rPr lang="en-GB" dirty="0"/>
              <a:t>	NR ULCA Image Issue for in gap ACLR, Skyworks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TR36.833-4 (V12.0.0)</a:t>
            </a:r>
          </a:p>
        </p:txBody>
      </p:sp>
    </p:spTree>
    <p:extLst>
      <p:ext uri="{BB962C8B-B14F-4D97-AF65-F5344CB8AC3E}">
        <p14:creationId xmlns:p14="http://schemas.microsoft.com/office/powerpoint/2010/main" val="39535410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F3D359-75C2-4273-841A-A1F40C386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Appendix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FFDB5E-9558-4286-9121-CA57DA8D80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8204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5607</TotalTime>
  <Words>243</Words>
  <Application>Microsoft Office PowerPoint</Application>
  <PresentationFormat>Widescreen</PresentationFormat>
  <Paragraphs>34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佈景主題</vt:lpstr>
      <vt:lpstr> WF on Intra-band Non-contiguous ULCA TX Architectures and Issues</vt:lpstr>
      <vt:lpstr>Background</vt:lpstr>
      <vt:lpstr>WF</vt:lpstr>
      <vt:lpstr>Reference</vt:lpstr>
      <vt:lpstr>Appendix</vt:lpstr>
    </vt:vector>
  </TitlesOfParts>
  <Company>Mediatek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Analysis assumption for NR CA_n78-n79</dc:title>
  <dc:creator>Huanren Fu (傅煥仁)</dc:creator>
  <cp:keywords>CTPClassification=CTP_NT</cp:keywords>
  <cp:lastModifiedBy>Qualcomm User</cp:lastModifiedBy>
  <cp:revision>105</cp:revision>
  <dcterms:created xsi:type="dcterms:W3CDTF">2019-08-26T17:00:24Z</dcterms:created>
  <dcterms:modified xsi:type="dcterms:W3CDTF">2020-03-03T02:16:01Z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487c2b82-6f75-4c9e-b44d-56fa24110e46</vt:lpwstr>
  </property>
  <property fmtid="{D5CDD505-2E9C-101B-9397-08002B2CF9AE}" pid="4" name="CTP_TimeStamp">
    <vt:lpwstr>2019-08-30 06:09:48Z</vt:lpwstr>
  </property>
  <property fmtid="{D5CDD505-2E9C-101B-9397-08002B2CF9AE}" pid="5" name="CTP_BU">
    <vt:lpwstr>NA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CTP_NT</vt:lpwstr>
  </property>
</Properties>
</file>