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9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082-A819-4C9E-BC56-5E7609953599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C2B3A-CB3D-4DFE-BF5A-DF35A2262D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31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7DEA2-7A85-4A6E-9B45-EEE9A81BF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88CE7-1012-4C8C-9602-FA21406D76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7E02D-6F63-41EB-B0DD-313C4983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E2BC0-2139-47E9-B194-60DCECB63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EBAA7-5CB2-4ABE-BD04-52E724498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1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5663-6D52-44F9-9580-A0CC0FDD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23247-B326-4D3E-99AF-BAF0C88FE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FBA1B-5851-4576-A8F7-B50559F7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6BD3F-67F3-40B5-B1E4-78A2B1E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417E2-39B8-4FD7-A239-6230A212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3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DB778-3121-4246-A397-7FBCF22F4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EC45B-4531-4819-9E9E-25DC23F16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DD7D0-CF64-458A-BF2B-F273CC190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5E135-2587-4685-A9C0-EB32B308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B23E-4536-44D0-95B6-55045DC23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96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5F64-322D-477D-8426-A38C5CBF5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D7B81-AE07-4738-AA50-767219082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85800" indent="-228600">
              <a:buFont typeface="Calibri" pitchFamily="34" charset="0"/>
              <a:buChar char="-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220A1-A897-4082-B399-DA3C19AE8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4B323-77D4-4E49-BCEB-817EF80D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60D3D-C899-4C72-94D2-52F5B778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4F04D-A621-48C2-AA73-4C79E9649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EF26B-8779-4E2C-9E36-B45028EF3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25CB-AC33-473C-9307-9305ACE6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B75CC-85A2-45B7-9D00-11ACC066A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DB41A-B06B-4577-9C6E-E4945DF0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2221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1B6A-DF9C-417A-A25B-92BA5EB70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7BE4F-1B6D-40B9-A568-F3E2B2747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4F28C3-C9DC-4C7B-BE81-9936771B2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6A410-A785-416A-A99C-7D3EA954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74920-06B3-4A7D-9A2E-89C7E1C12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05646-2A25-4E6F-B770-9508B746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519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FAE3-BDBF-4362-A9FE-75C4539B4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6BDA2-0101-4BE0-AE0E-DE8A25F6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D38AE-866E-4F63-A541-590CC6592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F195F-AA33-4121-9053-44F4485336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A761A-8AAB-41C5-A56C-A995B69FA0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F4FE8-D924-4CC9-A731-706ACB38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DF5EF2-9B54-41FF-8C57-46B83E24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83509-9AE8-4831-AF1C-8DD42F7D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474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1B6B8-10D3-4137-BF1D-FDE744C6F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05B51-92D1-4E34-B541-CEB826D7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48250-71B4-42CF-BC7E-5DD0F41D2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79D0BF-0680-4CA8-BBF4-4C749417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4754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CB5C7-7D3D-410D-9A77-4010E7E77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E1FAF2-D134-4AEE-BCAE-D4C6B99F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CD66C-06DB-4014-ADA0-38C5289AE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59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6801-4DAB-414B-89B2-69C54964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A551A-B535-4132-BFC3-67D9261BA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A939C-4D6D-45AA-8C8A-0946CD4A9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6014B-99C4-4941-9F0C-A6B66586F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5B1EB-D2F1-4D34-AF87-77830D1AC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61DB4-9ACE-4465-B9AE-27E91F48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06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F2D5-A693-41B3-A6C4-9F6C77E2F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3FEEB5-14E3-42EC-8CB7-8BA90D3B3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461C9-C890-4DC4-8C1E-16B52C5A9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97D7-5F1D-4CAC-B0F2-0626FA81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65E6D-C801-486E-BE85-A83044A0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EFDBA-B436-41B6-B885-3ED4205A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3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8AFA36-9B8D-44A8-A408-03085BF0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478CF-7670-4D34-996D-E6ED89479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CA36-B032-420F-8A47-FB9C673392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CEB0-C926-4B5D-92A9-0986406561D2}" type="datetimeFigureOut">
              <a:rPr lang="fi-FI" smtClean="0"/>
              <a:t>4.3.2020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01646-DB54-47E6-AADC-98A03761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868E8-47CE-4B7B-9930-4DC43E969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0135-88C3-4129-8732-17CA53EF2E7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66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F96B-A12C-4447-9C6E-ED4B6551D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dirty="0"/>
              <a:t>WF on the requirements for FR2 DL 256QAM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C96DE-8BEA-49DD-9786-F870356E1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China Telecom, </a:t>
            </a:r>
            <a:r>
              <a:rPr lang="fi-FI" dirty="0">
                <a:solidFill>
                  <a:srgbClr val="00B050"/>
                </a:solidFill>
              </a:rPr>
              <a:t>Nokia, Nokia Shanghai Bell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58E642-62FD-42CE-A21C-2DFF2ADDF6E2}"/>
              </a:ext>
            </a:extLst>
          </p:cNvPr>
          <p:cNvSpPr txBox="1"/>
          <p:nvPr/>
        </p:nvSpPr>
        <p:spPr>
          <a:xfrm>
            <a:off x="9727474" y="287383"/>
            <a:ext cx="23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R4-200XXXX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8D6C9C-968B-4EA5-86EE-DF84C87400C6}"/>
              </a:ext>
            </a:extLst>
          </p:cNvPr>
          <p:cNvSpPr txBox="1"/>
          <p:nvPr/>
        </p:nvSpPr>
        <p:spPr>
          <a:xfrm>
            <a:off x="483325" y="335541"/>
            <a:ext cx="532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3GPP TSG-RAN </a:t>
            </a:r>
            <a:r>
              <a:rPr lang="en-GB" altLang="zh-CN" dirty="0"/>
              <a:t>Meeting #94-e</a:t>
            </a:r>
          </a:p>
          <a:p>
            <a:r>
              <a:rPr lang="en-GB" altLang="zh-CN" dirty="0"/>
              <a:t>Electronic Meeting, 24</a:t>
            </a:r>
            <a:r>
              <a:rPr lang="en-GB" altLang="zh-CN" baseline="30000" dirty="0"/>
              <a:t>th </a:t>
            </a:r>
            <a:r>
              <a:rPr lang="en-GB" altLang="zh-CN" dirty="0"/>
              <a:t>Feb. –6</a:t>
            </a:r>
            <a:r>
              <a:rPr lang="en-GB" altLang="zh-CN" baseline="30000" dirty="0"/>
              <a:t>th </a:t>
            </a:r>
            <a:r>
              <a:rPr lang="en-GB" altLang="zh-CN" dirty="0"/>
              <a:t>Mar. 2020</a:t>
            </a:r>
          </a:p>
          <a:p>
            <a:r>
              <a:rPr lang="en-GB" altLang="zh-CN"/>
              <a:t>Agenda: 8.12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021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CE10-50E2-4C0B-99F0-FCE40E67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726" y="177234"/>
            <a:ext cx="10515600" cy="1325563"/>
          </a:xfrm>
        </p:spPr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ECCEF-A414-42C5-9B8F-719EF831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545"/>
            <a:ext cx="10515600" cy="4711418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Contributions submitted to RAN4#94</a:t>
            </a:r>
            <a:r>
              <a:rPr lang="pl-PL" dirty="0"/>
              <a:t> on FR2 DL 256QAM:</a:t>
            </a:r>
            <a:endParaRPr lang="en-US" dirty="0"/>
          </a:p>
          <a:p>
            <a:pPr lvl="1"/>
            <a:r>
              <a:rPr lang="fi-FI" altLang="zh-CN" dirty="0"/>
              <a:t>R4-2002690, </a:t>
            </a:r>
            <a:r>
              <a:rPr lang="en-GB" altLang="zh-CN" dirty="0"/>
              <a:t>Email discussion summary for RAN4#94e_#17_NR_DL256QAM_FR2</a:t>
            </a:r>
            <a:endParaRPr lang="fi-FI" altLang="zh-CN" dirty="0"/>
          </a:p>
          <a:p>
            <a:pPr lvl="1"/>
            <a:r>
              <a:rPr lang="fi-FI" altLang="zh-CN" dirty="0"/>
              <a:t>R4-2000823, UE maximum input level  for DL 256QAM, Huawei, HiSilicon</a:t>
            </a:r>
          </a:p>
          <a:p>
            <a:pPr lvl="1"/>
            <a:r>
              <a:rPr lang="fi-FI" altLang="zh-CN" dirty="0"/>
              <a:t>R4-2000909, Draft TR 38.883 for FR2 DL 256QAM v1.1.0, China Telecom</a:t>
            </a:r>
          </a:p>
          <a:p>
            <a:pPr lvl="1"/>
            <a:r>
              <a:rPr lang="fi-FI" altLang="zh-CN" dirty="0"/>
              <a:t>R4-2000910, TP for TR 38.883 BS RF requirements for FR2 DL 256QAM, China Telecom</a:t>
            </a:r>
          </a:p>
          <a:p>
            <a:pPr lvl="1"/>
            <a:r>
              <a:rPr lang="fi-FI" altLang="zh-CN" dirty="0"/>
              <a:t>R4-2000911, TP for TR 38.883 UE RF requirements for FR2 DL 256QAM, China Telecom</a:t>
            </a:r>
          </a:p>
          <a:p>
            <a:pPr lvl="1"/>
            <a:r>
              <a:rPr lang="fi-FI" altLang="zh-CN" dirty="0"/>
              <a:t>R4-2000954, Discussion on FR2 Maximum Input Level requirements for 256QAM, Intel Corporation</a:t>
            </a:r>
          </a:p>
          <a:p>
            <a:pPr lvl="1"/>
            <a:r>
              <a:rPr lang="fi-FI" altLang="zh-CN" dirty="0"/>
              <a:t>R4-2001189, NR BS TX EVM for FR2 DL 256QAM, NTT DOCOMO, INC.</a:t>
            </a:r>
          </a:p>
          <a:p>
            <a:pPr lvl="1"/>
            <a:r>
              <a:rPr lang="fi-FI" altLang="zh-CN" dirty="0"/>
              <a:t>R4-2001190, NR UE maximum input level for FR2 DL 256QAM, NTT DOCOMO, INC.</a:t>
            </a:r>
          </a:p>
          <a:p>
            <a:pPr lvl="1"/>
            <a:r>
              <a:rPr lang="fi-FI" altLang="zh-CN" dirty="0"/>
              <a:t>R4-2001425, CR to TS 38.101-2: Introduction of FR2 DL 256QAM, Nokia, Nokia Shanghai Bell, China Telecom, Verizon, NTT Docomo, T-Mobile</a:t>
            </a:r>
          </a:p>
          <a:p>
            <a:pPr lvl="1"/>
            <a:r>
              <a:rPr lang="fi-FI" altLang="zh-CN" dirty="0"/>
              <a:t>R4-2001426, CR to TS 38.104 Introduction of FR2 DL 256QAM, Nokia, Nokia Shanghai Bell, China Telecom, Verizon, NTT Docomo, T-Mobile</a:t>
            </a:r>
          </a:p>
          <a:p>
            <a:pPr lvl="1"/>
            <a:r>
              <a:rPr lang="fi-FI" altLang="zh-CN" dirty="0"/>
              <a:t>R4-2001427, CR to TS 38.141-2: Introduction of FR2 DL 256QAM, Nokia, Nokia Shanghai Bell, China Telecom, Verizon, NTT Docomo, T-Mobile</a:t>
            </a:r>
          </a:p>
          <a:p>
            <a:pPr lvl="1"/>
            <a:r>
              <a:rPr lang="fi-FI" altLang="zh-CN" dirty="0"/>
              <a:t>R4-2001729, CR to TS 38.104: Addition of EVM for 256 QAM, Ericsson</a:t>
            </a:r>
          </a:p>
          <a:p>
            <a:pPr lvl="1"/>
            <a:r>
              <a:rPr lang="fi-FI" altLang="zh-CN" dirty="0"/>
              <a:t>R4-2002103, CR to TS 38.141-2: Addition of EVM for 256 QAM, Ericsson Inc.</a:t>
            </a:r>
          </a:p>
          <a:p>
            <a:pPr lvl="1"/>
            <a:endParaRPr lang="fi-FI" dirty="0"/>
          </a:p>
          <a:p>
            <a:pPr lvl="1"/>
            <a:endParaRPr lang="pl-PL" sz="2000" dirty="0"/>
          </a:p>
          <a:p>
            <a:pPr marL="457200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502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EABC-ADEC-4B19-9782-6F5536E44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Backgound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9BAEB-CD41-4888-B9D8-70332FEC1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dirty="0"/>
              <a:t>1</a:t>
            </a:r>
            <a:r>
              <a:rPr lang="en-GB" altLang="zh-CN" baseline="30000" dirty="0"/>
              <a:t>st</a:t>
            </a:r>
            <a:r>
              <a:rPr lang="en-GB" altLang="zh-CN" dirty="0"/>
              <a:t>  round views collection for </a:t>
            </a:r>
            <a:r>
              <a:rPr lang="fi-FI" altLang="zh-CN" dirty="0"/>
              <a:t>UE core requirement in this meeting:</a:t>
            </a:r>
          </a:p>
          <a:p>
            <a:pPr lvl="1">
              <a:buFont typeface="Calibri" pitchFamily="34" charset="0"/>
              <a:buChar char="-"/>
            </a:pPr>
            <a:r>
              <a:rPr lang="en-GB" altLang="zh-CN" dirty="0"/>
              <a:t>Introduced for 256QAM in Rel-16 WI</a:t>
            </a:r>
            <a:endParaRPr lang="zh-CN" altLang="zh-CN" dirty="0"/>
          </a:p>
          <a:p>
            <a:pPr lvl="1">
              <a:buFont typeface="Calibri" pitchFamily="34" charset="0"/>
              <a:buChar char="-"/>
            </a:pPr>
            <a:r>
              <a:rPr lang="en-GB" altLang="zh-CN" dirty="0"/>
              <a:t>Introduce for 256QAM jointly with that for 64QAM in Rel-16 WI</a:t>
            </a:r>
            <a:endParaRPr lang="zh-CN" altLang="zh-CN" dirty="0"/>
          </a:p>
          <a:p>
            <a:pPr lvl="1">
              <a:buFont typeface="Calibri" pitchFamily="34" charset="0"/>
              <a:buChar char="-"/>
            </a:pPr>
            <a:r>
              <a:rPr lang="en-GB" altLang="zh-CN" dirty="0"/>
              <a:t>Not introduce for 256QAM in Rel-16 WI</a:t>
            </a:r>
            <a:endParaRPr lang="zh-CN" altLang="zh-CN" dirty="0"/>
          </a:p>
          <a:p>
            <a:pPr lvl="1">
              <a:buFont typeface="Calibri" pitchFamily="34" charset="0"/>
              <a:buChar char="-"/>
            </a:pPr>
            <a:r>
              <a:rPr lang="en-GB" altLang="zh-CN" dirty="0"/>
              <a:t>Decide by RAN5 test feasibility and RAN4 conclusion out of Rel-17 SI on FR2 test methodology enhancement</a:t>
            </a:r>
            <a:endParaRPr lang="zh-CN" altLang="zh-CN" dirty="0"/>
          </a:p>
          <a:p>
            <a:r>
              <a:rPr lang="en-GB" altLang="zh-CN" dirty="0"/>
              <a:t>1</a:t>
            </a:r>
            <a:r>
              <a:rPr lang="en-GB" altLang="zh-CN" baseline="30000" dirty="0"/>
              <a:t>st</a:t>
            </a:r>
            <a:r>
              <a:rPr lang="en-GB" altLang="zh-CN" dirty="0"/>
              <a:t>  round views collection for conformance requirement in this meeting: </a:t>
            </a:r>
            <a:endParaRPr lang="fi-FI" altLang="zh-CN" dirty="0"/>
          </a:p>
          <a:p>
            <a:pPr lvl="1"/>
            <a:r>
              <a:rPr lang="en-GB" altLang="zh-CN" dirty="0"/>
              <a:t>Technically endorse the BS conformance CR since no technical concern</a:t>
            </a:r>
            <a:endParaRPr lang="zh-CN" altLang="zh-CN" dirty="0"/>
          </a:p>
          <a:p>
            <a:pPr lvl="1"/>
            <a:r>
              <a:rPr lang="en-GB" altLang="zh-CN" dirty="0"/>
              <a:t>Note all the conformance requirement related contributions</a:t>
            </a:r>
            <a:endParaRPr lang="fi-FI" altLang="zh-CN" dirty="0"/>
          </a:p>
          <a:p>
            <a:pPr lvl="1"/>
            <a:endParaRPr lang="fi-FI" altLang="zh-CN" dirty="0"/>
          </a:p>
          <a:p>
            <a:endParaRPr lang="fi-FI" altLang="zh-CN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273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5F96-EEF2-48A6-80CF-4874F7FD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2312-8B71-45F5-BB3B-E61DFB5EF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FF0000"/>
                </a:solidFill>
              </a:rPr>
              <a:t>Agreement from chairman’s notes (</a:t>
            </a:r>
            <a:r>
              <a:rPr lang="en-US" dirty="0">
                <a:solidFill>
                  <a:srgbClr val="FF0000"/>
                </a:solidFill>
              </a:rPr>
              <a:t>RAN4 #93 Meeting report)</a:t>
            </a:r>
            <a:r>
              <a:rPr lang="en-GB" i="1" dirty="0">
                <a:solidFill>
                  <a:srgbClr val="FF0000"/>
                </a:solidFill>
              </a:rPr>
              <a:t>: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i="1" dirty="0">
                <a:solidFill>
                  <a:srgbClr val="FF0000"/>
                </a:solidFill>
              </a:rPr>
              <a:t>In 256QAM WI, BS Tx EVM will be defined as core requirements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i="1" dirty="0">
                <a:solidFill>
                  <a:srgbClr val="FF0000"/>
                </a:solidFill>
              </a:rPr>
              <a:t>Whether to introduce the UE maximum input level as core requirements will be further discussed.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i="1" dirty="0">
                <a:solidFill>
                  <a:srgbClr val="FF0000"/>
                </a:solidFill>
              </a:rPr>
              <a:t>In 256QAM WI, UE </a:t>
            </a:r>
            <a:r>
              <a:rPr lang="en-GB" i="1" dirty="0" err="1">
                <a:solidFill>
                  <a:srgbClr val="FF0000"/>
                </a:solidFill>
              </a:rPr>
              <a:t>demod</a:t>
            </a:r>
            <a:r>
              <a:rPr lang="en-GB" i="1" dirty="0">
                <a:solidFill>
                  <a:srgbClr val="FF0000"/>
                </a:solidFill>
              </a:rPr>
              <a:t> performance requirements and testability will be discussed in the performance part of this WI.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i="1" dirty="0">
                <a:solidFill>
                  <a:srgbClr val="FF0000"/>
                </a:solidFill>
              </a:rPr>
              <a:t>Agreement: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i="1" dirty="0">
                <a:solidFill>
                  <a:srgbClr val="FF0000"/>
                </a:solidFill>
              </a:rPr>
              <a:t>BS TX EVM core </a:t>
            </a:r>
            <a:r>
              <a:rPr lang="en-GB" i="1" dirty="0" err="1">
                <a:solidFill>
                  <a:srgbClr val="FF0000"/>
                </a:solidFill>
              </a:rPr>
              <a:t>requiremetns</a:t>
            </a:r>
            <a:r>
              <a:rPr lang="en-GB" i="1" dirty="0">
                <a:solidFill>
                  <a:srgbClr val="FF0000"/>
                </a:solidFill>
              </a:rPr>
              <a:t> for DL 256QAM FR2 is agreed as 3.5%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54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EABC-ADEC-4B19-9782-6F5536E44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1110" cy="1325563"/>
          </a:xfrm>
        </p:spPr>
        <p:txBody>
          <a:bodyPr/>
          <a:lstStyle/>
          <a:p>
            <a:r>
              <a:rPr lang="fi-FI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9BAEB-CD41-4888-B9D8-70332FEC1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altLang="zh-CN" dirty="0"/>
              <a:t>Agreeements for core requirements:</a:t>
            </a:r>
          </a:p>
          <a:p>
            <a:pPr lvl="1"/>
            <a:r>
              <a:rPr lang="en-GB" altLang="zh-CN" dirty="0"/>
              <a:t>Introduce UE maximum input level for 256QAM jointly with that for 64QAM in Rel-16 WI</a:t>
            </a:r>
          </a:p>
          <a:p>
            <a:pPr lvl="1"/>
            <a:r>
              <a:rPr lang="en-GB" altLang="zh-CN" strike="sngStrike" dirty="0">
                <a:solidFill>
                  <a:srgbClr val="FF0000"/>
                </a:solidFill>
              </a:rPr>
              <a:t>Technically endorse the BS core requirement CR since no technical concern</a:t>
            </a:r>
          </a:p>
          <a:p>
            <a:pPr lvl="1"/>
            <a:r>
              <a:rPr lang="en-GB" altLang="zh-CN" dirty="0"/>
              <a:t>Agree the BS and UE </a:t>
            </a:r>
            <a:r>
              <a:rPr lang="en-GB" altLang="zh-CN" dirty="0">
                <a:solidFill>
                  <a:srgbClr val="FF0000"/>
                </a:solidFill>
              </a:rPr>
              <a:t>CRs </a:t>
            </a:r>
            <a:r>
              <a:rPr lang="en-GB" altLang="zh-CN" strike="sngStrike" dirty="0">
                <a:solidFill>
                  <a:srgbClr val="FF0000"/>
                </a:solidFill>
              </a:rPr>
              <a:t>core requirements </a:t>
            </a:r>
            <a:r>
              <a:rPr lang="en-GB" altLang="zh-CN" dirty="0"/>
              <a:t>in a package in Rel-16 WI</a:t>
            </a: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Technically endorse the CR to 38.104 (R4-2001426) since no technical concern</a:t>
            </a:r>
          </a:p>
          <a:p>
            <a:endParaRPr lang="fi-FI" dirty="0"/>
          </a:p>
          <a:p>
            <a:r>
              <a:rPr lang="fi-FI" dirty="0"/>
              <a:t>Agreeement for BS conformance requirement:</a:t>
            </a:r>
          </a:p>
          <a:p>
            <a:pPr lvl="1"/>
            <a:r>
              <a:rPr lang="en-GB" altLang="zh-CN" strike="sngStrike" dirty="0">
                <a:solidFill>
                  <a:srgbClr val="FF0000"/>
                </a:solidFill>
              </a:rPr>
              <a:t>Technically endorse the </a:t>
            </a:r>
            <a:r>
              <a:rPr lang="en-GB" altLang="zh-CN" dirty="0">
                <a:solidFill>
                  <a:srgbClr val="FF0000"/>
                </a:solidFill>
              </a:rPr>
              <a:t>BS conformance </a:t>
            </a:r>
            <a:r>
              <a:rPr lang="en-US" dirty="0">
                <a:solidFill>
                  <a:srgbClr val="FF0000"/>
                </a:solidFill>
              </a:rPr>
              <a:t>TX EVM test requirements for FR2 DL 256QAM as 4.5% </a:t>
            </a:r>
            <a:r>
              <a:rPr lang="en-GB" altLang="zh-CN" strike="sngStrike" dirty="0">
                <a:solidFill>
                  <a:srgbClr val="FF0000"/>
                </a:solidFill>
              </a:rPr>
              <a:t>since no technical concern</a:t>
            </a:r>
          </a:p>
          <a:p>
            <a:pPr lvl="1"/>
            <a:r>
              <a:rPr lang="en-GB" altLang="zh-CN" dirty="0">
                <a:solidFill>
                  <a:srgbClr val="00B050"/>
                </a:solidFill>
              </a:rPr>
              <a:t>Technically endorse the CR to 38.141-2 (R4-2001427) since no technical concern</a:t>
            </a:r>
            <a:endParaRPr lang="fi-FI" altLang="zh-CN" strike="sngStrike" dirty="0">
              <a:solidFill>
                <a:srgbClr val="FF0000"/>
              </a:solidFill>
            </a:endParaRP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252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506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the requirements for FR2 DL 256QAM</vt:lpstr>
      <vt:lpstr>Background</vt:lpstr>
      <vt:lpstr>Backgound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FR2 DL 256QAM feasibility study</dc:title>
  <dc:creator>Angelow, Iwajlo (Nokia - US/Naperville)</dc:creator>
  <cp:lastModifiedBy>Angelow, Iwajlo (Nokia - US/Naperville)</cp:lastModifiedBy>
  <cp:revision>51</cp:revision>
  <dcterms:created xsi:type="dcterms:W3CDTF">2019-05-15T02:20:06Z</dcterms:created>
  <dcterms:modified xsi:type="dcterms:W3CDTF">2020-03-04T18:53:00Z</dcterms:modified>
</cp:coreProperties>
</file>