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6" r:id="rId3"/>
    <p:sldId id="263" r:id="rId4"/>
    <p:sldId id="270" r:id="rId5"/>
    <p:sldId id="258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9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06E83-A4F0-4036-B6AA-0B83DE1EF351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11F3-6A42-4C0C-99C4-F13856A258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08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705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5693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4403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2917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7206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62664" cy="1470025"/>
          </a:xfrm>
        </p:spPr>
        <p:txBody>
          <a:bodyPr>
            <a:normAutofit/>
          </a:bodyPr>
          <a:lstStyle/>
          <a:p>
            <a:r>
              <a:rPr lang="en-US" altLang="zh-CN" dirty="0"/>
              <a:t>WF on </a:t>
            </a:r>
            <a:r>
              <a:rPr lang="en-US" altLang="zh-CN" dirty="0" smtClean="0"/>
              <a:t>MPR/A-MPR </a:t>
            </a:r>
            <a:r>
              <a:rPr lang="en-US" altLang="zh-CN" dirty="0"/>
              <a:t>simulation assumptions for NR V2X PC2 UE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Agenda item: 8.4.4.1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Source: Huawei, </a:t>
            </a:r>
            <a:r>
              <a:rPr lang="en-US" altLang="zh-CN" dirty="0" err="1" smtClean="0">
                <a:solidFill>
                  <a:schemeClr val="tx1"/>
                </a:solidFill>
              </a:rPr>
              <a:t>HiSilicon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正方形/長方形 4"/>
          <p:cNvSpPr/>
          <p:nvPr/>
        </p:nvSpPr>
        <p:spPr>
          <a:xfrm>
            <a:off x="164942" y="116632"/>
            <a:ext cx="8824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2400" b="1" dirty="0"/>
              <a:t>3GPP TSG-RAN WG4 Meeting #94-e	</a:t>
            </a:r>
            <a:r>
              <a:rPr lang="en-GB" altLang="zh-CN" sz="2400" b="1" dirty="0" smtClean="0"/>
              <a:t>                                     R4-2002791</a:t>
            </a:r>
            <a:endParaRPr lang="zh-CN" altLang="zh-CN" sz="2400" dirty="0"/>
          </a:p>
          <a:p>
            <a:r>
              <a:rPr lang="en-GB" altLang="zh-CN" sz="2400" b="1" dirty="0"/>
              <a:t>Electronic Meeting, Feb.24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– Mar.6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2020</a:t>
            </a:r>
            <a:endParaRPr lang="zh-CN" altLang="zh-CN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pPr hangingPunct="0"/>
            <a:r>
              <a:rPr lang="en-US" altLang="zh-CN" sz="2400" dirty="0"/>
              <a:t>In last RAN4 #93 </a:t>
            </a:r>
            <a:r>
              <a:rPr lang="en-US" altLang="zh-CN" sz="2400" dirty="0" smtClean="0"/>
              <a:t>meeting and e-mail discussion, </a:t>
            </a:r>
            <a:r>
              <a:rPr lang="en-US" altLang="zh-CN" sz="2400" dirty="0"/>
              <a:t>we discussed the basic simulation assumption of the required </a:t>
            </a:r>
            <a:r>
              <a:rPr lang="en-US" altLang="zh-CN" sz="2400" dirty="0" smtClean="0"/>
              <a:t>MPR/AMPR </a:t>
            </a:r>
            <a:r>
              <a:rPr lang="en-US" altLang="zh-CN" sz="2400" dirty="0"/>
              <a:t>levels </a:t>
            </a:r>
            <a:r>
              <a:rPr lang="en-US" altLang="zh-CN" sz="2400" dirty="0" smtClean="0"/>
              <a:t>for simultaneous </a:t>
            </a:r>
            <a:r>
              <a:rPr lang="en-US" altLang="zh-CN" sz="2400" dirty="0"/>
              <a:t>PSFCH transmission and PSSCH/PSCCH transmission</a:t>
            </a:r>
            <a:endParaRPr lang="zh-CN" altLang="zh-CN" sz="2400" dirty="0"/>
          </a:p>
          <a:p>
            <a:pPr algn="just"/>
            <a:r>
              <a:rPr lang="en-US" altLang="zh-CN" sz="2400" dirty="0" smtClean="0"/>
              <a:t>In RAN4 #94e, companies provide the MPR simulation results about S-SSB. </a:t>
            </a:r>
          </a:p>
          <a:p>
            <a:pPr algn="just"/>
            <a:r>
              <a:rPr lang="en-US" altLang="zh-CN" sz="2400" dirty="0" smtClean="0"/>
              <a:t>In order to derive MPR/AMPR for NR V2X PC2 UE, simulation assumptions were proposed.</a:t>
            </a:r>
            <a:endParaRPr lang="en-US" altLang="zh-CN" sz="2400" dirty="0"/>
          </a:p>
          <a:p>
            <a:pPr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0785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Assumption and parameters for PC2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147791"/>
              </p:ext>
            </p:extLst>
          </p:nvPr>
        </p:nvGraphicFramePr>
        <p:xfrm>
          <a:off x="318356" y="1556792"/>
          <a:ext cx="8507288" cy="413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/>
                <a:gridCol w="5256584"/>
              </a:tblGrid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parameter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Assumption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Center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frequency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5.9GHz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Maximum output power for all kinds of channel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26 </a:t>
                      </a:r>
                      <a:r>
                        <a:rPr lang="en-US" sz="1800" dirty="0" err="1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dBm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ourier New" panose="02070309020205020404" pitchFamily="49" charset="0"/>
                        </a:rPr>
                        <a:t>PA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ourier New" panose="02070309020205020404" pitchFamily="49" charset="0"/>
                        </a:rPr>
                        <a:t>calibration</a:t>
                      </a:r>
                      <a:r>
                        <a:rPr lang="en-GB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all kinds of channel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PA calibrated to deliver -31dBc ACLR for a fully RB allocated 20MHz QPSK DFT-s-OFDM waveform at 1dB MPR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Modulation for 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ourier New" panose="02070309020205020404" pitchFamily="49" charset="0"/>
                          <a:cs typeface="+mn-cs"/>
                        </a:rPr>
                        <a:t>PSSCH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QPSK\16QAM\[64QAM]</a:t>
                      </a:r>
                      <a:endParaRPr lang="zh-CN" altLang="zh-CN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ourier New" panose="02070309020205020404" pitchFamily="49" charset="0"/>
                          <a:cs typeface="+mn-cs"/>
                        </a:rPr>
                        <a:t>PSSCH/PSCCH transmission</a:t>
                      </a:r>
                      <a:endParaRPr lang="zh-CN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ourier New" panose="02070309020205020404" pitchFamily="49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ourier New" panose="02070309020205020404" pitchFamily="49" charset="0"/>
                          <a:cs typeface="+mn-cs"/>
                        </a:rPr>
                        <a:t>For other assumption, the sub-clause 8.1.2 from TR 38.886 can be referred to.</a:t>
                      </a:r>
                      <a:endParaRPr lang="zh-CN" altLang="zh-CN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ourier New" panose="02070309020205020404" pitchFamily="49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ourier New" panose="02070309020205020404" pitchFamily="49" charset="0"/>
                          <a:cs typeface="+mn-cs"/>
                        </a:rPr>
                        <a:t>Simultaneous PSFCH transmission for multiple users</a:t>
                      </a:r>
                      <a:endParaRPr lang="zh-CN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ourier New" panose="02070309020205020404" pitchFamily="49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ourier New" panose="02070309020205020404" pitchFamily="49" charset="0"/>
                          <a:cs typeface="+mn-cs"/>
                        </a:rPr>
                        <a:t>For other assumption, the WF (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ourier New" panose="02070309020205020404" pitchFamily="49" charset="0"/>
                          <a:cs typeface="+mn-cs"/>
                        </a:rPr>
                        <a:t>R4-2002758) 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ourier New" panose="02070309020205020404" pitchFamily="49" charset="0"/>
                          <a:cs typeface="+mn-cs"/>
                        </a:rPr>
                        <a:t>on MPRA-MPR simulation assumptions and parameters for simultaneous PSFCH transmission can be referred to.</a:t>
                      </a:r>
                      <a:endParaRPr lang="zh-CN" altLang="zh-CN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ourier New" panose="02070309020205020404" pitchFamily="49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715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0649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MPR/AMPR Assumption of S-SSB for NR V2X PC2 UE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881212"/>
              </p:ext>
            </p:extLst>
          </p:nvPr>
        </p:nvGraphicFramePr>
        <p:xfrm>
          <a:off x="321805" y="1340768"/>
          <a:ext cx="8507288" cy="5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/>
                <a:gridCol w="5256584"/>
              </a:tblGrid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parameter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Assumption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Bandwidth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10/20/30/40MHz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numerology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15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kHz/30kHz/60kHz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Modulation for </a:t>
                      </a: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PSBCH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QPSK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S-PSS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M-sequence</a:t>
                      </a:r>
                      <a:endParaRPr lang="zh-CN" sz="18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S-SSS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Golden-sequence</a:t>
                      </a:r>
                      <a:endParaRPr lang="zh-CN" sz="18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Waveform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CP-OFDM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Carrier leakage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25dBc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IQ image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25dBc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CIM3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45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or 60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RB allocation</a:t>
                      </a:r>
                      <a:endParaRPr lang="zh-CN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RB</a:t>
                      </a:r>
                      <a:r>
                        <a:rPr lang="en-US" altLang="zh-CN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start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: All the possible cases 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L</a:t>
                      </a: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CRB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: 11 RB</a:t>
                      </a:r>
                      <a:endParaRPr lang="zh-CN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en-US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S-SSB structure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6" name="图片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345" y="5733256"/>
            <a:ext cx="5189748" cy="590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9083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2600" dirty="0" smtClean="0"/>
              <a:t>R4-20010</a:t>
            </a:r>
            <a:r>
              <a:rPr lang="en-US" altLang="zh-CN" sz="2600" dirty="0" smtClean="0"/>
              <a:t>85</a:t>
            </a:r>
            <a:r>
              <a:rPr lang="en-US" altLang="ko-KR" sz="2600" dirty="0"/>
              <a:t> [V2X] TP on S-SSB MPR requirements for NR V2X in band n47, Huawei, HiSilicon </a:t>
            </a:r>
            <a:endParaRPr lang="en-US" altLang="ko-KR" sz="2600" dirty="0" smtClean="0"/>
          </a:p>
          <a:p>
            <a:r>
              <a:rPr lang="en-US" altLang="ko-KR" sz="2600" dirty="0" smtClean="0"/>
              <a:t>R4-</a:t>
            </a:r>
            <a:r>
              <a:rPr lang="en-US" altLang="zh-CN" sz="2600" dirty="0" smtClean="0"/>
              <a:t>1910707</a:t>
            </a:r>
            <a:r>
              <a:rPr lang="en-US" altLang="ko-KR" sz="2600" dirty="0"/>
              <a:t> LS to RAN4 on NR V2X S-SSB design, </a:t>
            </a:r>
            <a:r>
              <a:rPr lang="en-US" altLang="zh-CN" sz="2600" dirty="0" smtClean="0"/>
              <a:t>RAN1, CATT</a:t>
            </a:r>
            <a:endParaRPr lang="en-US" altLang="ko-KR" sz="2600" dirty="0" smtClean="0"/>
          </a:p>
          <a:p>
            <a:r>
              <a:rPr lang="en-US" altLang="ko-KR" sz="2600" dirty="0" smtClean="0"/>
              <a:t>R4-2001081 </a:t>
            </a:r>
            <a:r>
              <a:rPr lang="en-US" altLang="ko-KR" sz="2600" dirty="0"/>
              <a:t>[V2X] MPR simulation results for PC2 NR V2X in band n47, Huawei, </a:t>
            </a:r>
            <a:r>
              <a:rPr lang="en-US" altLang="ko-KR" sz="2600" dirty="0" err="1"/>
              <a:t>HiSilicon</a:t>
            </a:r>
            <a:r>
              <a:rPr lang="en-US" altLang="ko-KR" sz="2600" dirty="0"/>
              <a:t> </a:t>
            </a:r>
            <a:endParaRPr lang="en-US" altLang="ko-KR" sz="2600" dirty="0" smtClean="0"/>
          </a:p>
          <a:p>
            <a:r>
              <a:rPr lang="en-US" altLang="ko-KR" sz="2600" dirty="0" smtClean="0"/>
              <a:t>R4-2001084 </a:t>
            </a:r>
            <a:r>
              <a:rPr lang="en-US" altLang="ko-KR" sz="2600" dirty="0"/>
              <a:t>[V2X] TP on RF requirements for PC2 NR V2X UE in band n47, Huawei, </a:t>
            </a:r>
            <a:r>
              <a:rPr lang="en-US" altLang="ko-KR" sz="2600" dirty="0" err="1"/>
              <a:t>HiSilicon</a:t>
            </a:r>
            <a:r>
              <a:rPr lang="en-US" altLang="ko-KR" sz="2600" dirty="0"/>
              <a:t> </a:t>
            </a:r>
            <a:endParaRPr lang="en-US" altLang="ko-KR" sz="2600" dirty="0" smtClean="0"/>
          </a:p>
          <a:p>
            <a:r>
              <a:rPr lang="en-US" altLang="ko-KR" sz="2600" dirty="0" smtClean="0"/>
              <a:t>R4-2002032 </a:t>
            </a:r>
            <a:r>
              <a:rPr lang="en-US" altLang="ko-KR" sz="2600" dirty="0" err="1"/>
              <a:t>draftCR</a:t>
            </a:r>
            <a:r>
              <a:rPr lang="en-US" altLang="ko-KR" sz="2600" dirty="0"/>
              <a:t> for TS 38.101-1 PC2 RF requirements NR V2X</a:t>
            </a:r>
            <a:r>
              <a:rPr lang="en-US" altLang="zh-CN" sz="2600" dirty="0" smtClean="0"/>
              <a:t>, </a:t>
            </a:r>
            <a:r>
              <a:rPr lang="en-US" altLang="ko-KR" sz="2600" dirty="0"/>
              <a:t>Huawei, </a:t>
            </a:r>
            <a:r>
              <a:rPr lang="en-US" altLang="ko-KR" sz="2600" dirty="0" err="1"/>
              <a:t>HiSilicon</a:t>
            </a:r>
            <a:endParaRPr lang="en-US" altLang="ko-KR" sz="2600" dirty="0"/>
          </a:p>
          <a:p>
            <a:r>
              <a:rPr lang="en-US" altLang="zh-CN" sz="2600" dirty="0" smtClean="0"/>
              <a:t>R4-2001215 </a:t>
            </a:r>
            <a:r>
              <a:rPr lang="en-US" altLang="zh-CN" sz="2600" dirty="0"/>
              <a:t>Summary on E-mail discussion for NR V2X</a:t>
            </a:r>
            <a:r>
              <a:rPr lang="de-DE" altLang="zh-CN" sz="2600" dirty="0" smtClean="0"/>
              <a:t>, </a:t>
            </a:r>
            <a:r>
              <a:rPr lang="en-US" altLang="ko-KR" sz="2600" dirty="0"/>
              <a:t>LG </a:t>
            </a:r>
            <a:r>
              <a:rPr lang="en-US" altLang="ko-KR" sz="2600" dirty="0" smtClean="0"/>
              <a:t>Electronics</a:t>
            </a:r>
          </a:p>
          <a:p>
            <a:r>
              <a:rPr lang="en-US" altLang="zh-CN" sz="2600" dirty="0" smtClean="0"/>
              <a:t>R4-2001214 </a:t>
            </a:r>
            <a:r>
              <a:rPr lang="en-US" altLang="ko-KR" sz="2600" dirty="0" smtClean="0"/>
              <a:t>TR </a:t>
            </a:r>
            <a:r>
              <a:rPr lang="en-US" altLang="ko-KR" sz="2600" dirty="0"/>
              <a:t>update TR38.886 </a:t>
            </a:r>
            <a:r>
              <a:rPr lang="en-US" altLang="ko-KR" sz="2600" dirty="0" smtClean="0"/>
              <a:t>v0.5.0</a:t>
            </a:r>
            <a:r>
              <a:rPr lang="en-US" altLang="ko-KR" sz="2600" dirty="0"/>
              <a:t>, LG Electronics</a:t>
            </a:r>
          </a:p>
          <a:p>
            <a:endParaRPr lang="en-US" altLang="zh-CN" sz="2600" dirty="0" smtClean="0"/>
          </a:p>
          <a:p>
            <a:endParaRPr lang="en-US" altLang="zh-CN" dirty="0" smtClean="0"/>
          </a:p>
          <a:p>
            <a:endParaRPr lang="en-US" altLang="ko-K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344</Words>
  <Application>Microsoft Office PowerPoint</Application>
  <PresentationFormat>全屏显示(4:3)</PresentationFormat>
  <Paragraphs>64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맑은 고딕</vt:lpstr>
      <vt:lpstr>맑은 고딕</vt:lpstr>
      <vt:lpstr>宋体</vt:lpstr>
      <vt:lpstr>Arial</vt:lpstr>
      <vt:lpstr>Calibri</vt:lpstr>
      <vt:lpstr>Courier New</vt:lpstr>
      <vt:lpstr>Times New Roman</vt:lpstr>
      <vt:lpstr>Office 主题</vt:lpstr>
      <vt:lpstr>WF on MPR/A-MPR simulation assumptions for NR V2X PC2 UE</vt:lpstr>
      <vt:lpstr>Background</vt:lpstr>
      <vt:lpstr>Assumption and parameters for PC2</vt:lpstr>
      <vt:lpstr>MPR/AMPR Assumption of S-SSB for NR V2X PC2 UE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performance metric for PC-5 based V2V system</dc:title>
  <dc:creator/>
  <cp:lastModifiedBy>Huawei</cp:lastModifiedBy>
  <cp:revision>94</cp:revision>
  <dcterms:modified xsi:type="dcterms:W3CDTF">2020-03-02T07:42:28Z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(3)6JHgXhN2/hdEXrioCRIiEDc1cxQ4ckqtV66OWCka8/XCADacpr248U8IF30vQ00ymMJ/iMLr
JOAd42GhYyUxo/IcY3+VwrAZtvd1v4MqErGD1in8IXEu0/G4VJHybJFqUuLeZoX8v+Ap2w9f
lMvoBG5GfXUdd4B+IKY4LxCEuXPtN9PysWqaHbIbuoGUdlEIhjf4HmcAl4zhcXpDRC7hQ417
FNYhY70VAqf97BhgV7</vt:lpwstr>
  </property>
  <property fmtid="{D5CDD505-2E9C-101B-9397-08002B2CF9AE}" pid="3" name="_2015_ms_pID_7253431">
    <vt:lpwstr>+jg8LuCwxOZF8VzfcGY5uQViYeMfsvq3rS0iol6+q0U4Yem5/ZjA7Y
CBNYKu5sBhDpWBX+QTDRt53EGUhgIPnrXCCtu6m9eLVvMmiyD+YR//L7kP/V0+LTMaWEp/9r
7CB6yEYSqEaAuOGZlYmRptN4LKIFm0Nh1HGpRfPI0yMxwN8TszyKS5g1i8gvWSkTybB9mMtG
FxBsgYYfnVsiDoi9IszS+co6kgm+QvcyH1eb</vt:lpwstr>
  </property>
  <property fmtid="{D5CDD505-2E9C-101B-9397-08002B2CF9AE}" pid="4" name="_2015_ms_pID_7253432">
    <vt:lpwstr>yg==</vt:lpwstr>
  </property>
</Properties>
</file>