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2" r:id="rId5"/>
    <p:sldId id="263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3GPP TSG-RAN WG4 Meeting #93</a:t>
            </a:r>
            <a:br>
              <a:rPr lang="en-US" altLang="zh-CN" sz="1800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</a:br>
            <a:r>
              <a:rPr lang="en-US" altLang="zh-CN" sz="1800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Reno, US, 18</a:t>
            </a:r>
            <a:r>
              <a:rPr lang="en-US" altLang="zh-CN" sz="1800" baseline="30000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th</a:t>
            </a:r>
            <a:r>
              <a:rPr lang="en-US" altLang="zh-CN" sz="1800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 – 22</a:t>
            </a:r>
            <a:r>
              <a:rPr lang="en-US" altLang="zh-CN" sz="1800" baseline="30000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nd</a:t>
            </a:r>
            <a:r>
              <a:rPr lang="en-US" altLang="zh-CN" sz="1800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 Nov 2019</a:t>
            </a:r>
            <a:endParaRPr lang="zh-CN" altLang="en-US" sz="1800" dirty="0">
              <a:latin typeface="Times New Roman" panose="02020603050405020304" pitchFamily="18" charset="0"/>
              <a:ea typeface="Arial Unicode MS" panose="020B060402020202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1371600" y="3823623"/>
            <a:ext cx="6400800" cy="792088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ZTE, …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395288" y="2420938"/>
            <a:ext cx="8640762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 on IAB EMC core requirements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236296" y="554593"/>
            <a:ext cx="1511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R4-1916077</a:t>
            </a:r>
            <a:endParaRPr lang="en-US" altLang="zh-CN" dirty="0">
              <a:latin typeface="Times New Roman" panose="02020603050405020304" pitchFamily="18" charset="0"/>
              <a:ea typeface="Arial Unicode MS" panose="020B0604020202020204" pitchFamily="50" charset="-128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543"/>
            <a:ext cx="8229600" cy="1143000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Issues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36955"/>
            <a:ext cx="8418195" cy="5836920"/>
          </a:xfrm>
        </p:spPr>
        <p:txBody>
          <a:bodyPr>
            <a:normAutofit/>
          </a:bodyPr>
          <a:lstStyle/>
          <a:p>
            <a:r>
              <a:rPr lang="en-US" altLang="en-GB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One or two sets requiremetns for DU and MT?</a:t>
            </a:r>
            <a:endParaRPr lang="en-US" altLang="en-GB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GB" sz="24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Architecture variants: </a:t>
            </a:r>
            <a:endParaRPr lang="en-US" altLang="en-GB" sz="2400" dirty="0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en-GB" sz="1835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One enclosure for MT and DU</a:t>
            </a:r>
            <a:endParaRPr lang="en-US" altLang="en-GB" sz="1835" dirty="0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en-GB" sz="1835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separate enclosure for DU and MT</a:t>
            </a:r>
            <a:endParaRPr lang="en-US" altLang="en-GB" sz="1835" dirty="0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en-GB" sz="1835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Whether to have different requirements for in-door and out-door use (existing BS EMC spec specifies requirements for in-door and outdoor use)</a:t>
            </a:r>
            <a:endParaRPr lang="en-US" altLang="en-GB" sz="1835" dirty="0"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 conformance testing issue when defining the IAB EMC requirements as:</a:t>
            </a:r>
            <a:endParaRPr lang="en-US" altLang="en-GB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en-GB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EUT (</a:t>
            </a:r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MT+DU both are turn on)</a:t>
            </a:r>
            <a:endParaRPr lang="en-US" altLang="zh-CN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to define the radiated emission requirement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to define the performance criteria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r>
              <a:rPr lang="en-US" altLang="zh-CN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link accessed at a time or two links accessed together</a:t>
            </a:r>
            <a:endParaRPr lang="en-US" altLang="zh-CN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How to differentiate the links when doing radiated immunity test with OTA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links established.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457200" lvl="1" indent="0">
              <a:buNone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endParaRPr lang="en-US" altLang="en-GB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endParaRPr lang="en-US" altLang="en-GB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0935" y="3666490"/>
            <a:ext cx="2930525" cy="12598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5728"/>
            <a:ext cx="8229600" cy="1143000"/>
          </a:xfrm>
        </p:spPr>
        <p:txBody>
          <a:bodyPr/>
          <a:lstStyle/>
          <a:p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34415"/>
            <a:ext cx="8229600" cy="5349240"/>
          </a:xfrm>
        </p:spPr>
        <p:txBody>
          <a:bodyPr>
            <a:normAutofit/>
          </a:bodyPr>
          <a:lstStyle/>
          <a:p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bring </a:t>
            </a:r>
            <a:r>
              <a:rPr lang="en-US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views and analysis 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issues listed on slide 2 until next meeting.</a:t>
            </a:r>
            <a:endParaRPr lang="en-US" sz="2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to capture the IAB EMC has two options</a:t>
            </a:r>
            <a:endParaRPr lang="en-US" sz="2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3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option 1, to have a new TS of IAB EMC (ZTE, Huawei)</a:t>
            </a:r>
            <a:endParaRPr lang="en-US" sz="1835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3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option 2, to capture the IAB EMC in BS EMC spec TS 38.113 (Ericsson)</a:t>
            </a:r>
            <a:endParaRPr lang="en-US" sz="1835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35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 options not precluded</a:t>
            </a:r>
            <a:endParaRPr lang="en-US" sz="1835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</a:t>
            </a:r>
            <a:endParaRPr lang="en-US" alt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[1] R4-1914209 on IAB EMC emission requirement, ZTE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[2] R4-1914210 on IAB EMC immunity requirement, ZTE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1096</Words>
  <Application>WPS 演示</Application>
  <PresentationFormat>On-screen Show (4:3)</PresentationFormat>
  <Paragraphs>38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Calibri</vt:lpstr>
      <vt:lpstr>Times New Roman</vt:lpstr>
      <vt:lpstr>Arial Unicode MS</vt:lpstr>
      <vt:lpstr>微软雅黑</vt:lpstr>
      <vt:lpstr>Arial Unicode MS</vt:lpstr>
      <vt:lpstr>Office 主题</vt:lpstr>
      <vt:lpstr>3GPP TSG-RAN WG4 Meeting #93 Reno, US, 18th – 22nd Nov 2019</vt:lpstr>
      <vt:lpstr>Issues</vt:lpstr>
      <vt:lpstr>Proposal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Rui ZTE</cp:lastModifiedBy>
  <cp:revision>262</cp:revision>
  <dcterms:created xsi:type="dcterms:W3CDTF">2016-01-12T08:39:00Z</dcterms:created>
  <dcterms:modified xsi:type="dcterms:W3CDTF">2019-11-22T20:13:26Z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(3)r3aNPjZe4jmkWxUb1vFPvc170njxeQdE/H5xMBPGFlATqP1Xd55vg9wg1n4K0BF58E2LkhFJ
UyGjdfGDc4O9QEgOS0PJQGi31RJiSA3W2fvxr5B1X4F67LN34Y71iD9yxj2tgPQTunH52W15
tbzq7urefgxdMtKyh3oDWLTrsVdfPAN3t1UO2F3PiJb3jTKaaWR0R319t4wwHqTkd9n9tzSj
1YWH0hgFYCEJfqxajU</vt:lpwstr>
  </property>
  <property fmtid="{D5CDD505-2E9C-101B-9397-08002B2CF9AE}" pid="3" name="_2015_ms_pID_7253431">
    <vt:lpwstr>3Hw727yxzW9j8sbNic+hqEBQiNW/eRaGkActKubG6ILjS6Ar39Rs4k
3eXS+wuxsToT2pgtqe238zmkq9DUOx1swkp9YrhyH7HdX8xTCv9NPJNwfU49T3C1YNcnjwom
iPoq7zpPcBen8D4VZtb63ao7PlbaVq5/SEWTh+IMDENrM9ihkX34MtqhJ1vxuCjNhQxc/XHz
qezg9f5FbRrZPZLOGM7ZoAk7H1MbXuuqwz2P</vt:lpwstr>
  </property>
  <property fmtid="{D5CDD505-2E9C-101B-9397-08002B2CF9AE}" pid="4" name="_2015_ms_pID_7253432">
    <vt:lpwstr>vTY6wON9+qgsyRaJrV5E7HMGnuoMRzbgRvkF
RPVVj5CwztGHKUVMGh1okoBwV2nrB7B8rcu5f9BaGrPO5KbOFDM=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1562809972</vt:lpwstr>
  </property>
  <property fmtid="{D5CDD505-2E9C-101B-9397-08002B2CF9AE}" pid="9" name="ContentTypeId">
    <vt:lpwstr>0x01010057487C7AB0FA344C95D548FCA1A0E6B1</vt:lpwstr>
  </property>
  <property fmtid="{D5CDD505-2E9C-101B-9397-08002B2CF9AE}" pid="10" name="KSOProductBuildVer">
    <vt:lpwstr>2052-11.8.2.8411</vt:lpwstr>
  </property>
</Properties>
</file>