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30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3392" y="70341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#93 </a:t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18 - 22 November, 2019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27648" y="4970529"/>
            <a:ext cx="6400800" cy="67248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China Telecom, </a:t>
            </a:r>
            <a:r>
              <a:rPr lang="en-US" altLang="zh-CN" dirty="0" err="1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24208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LTE FDD intra-band contiguous CA performance with minimum channel spacing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9328448" y="476672"/>
            <a:ext cx="16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R4-1915885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24704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Define demodulation performance requirements for intra-band contiguous CA with minimum channel spacing for FDD </a:t>
            </a:r>
            <a:r>
              <a:rPr lang="en-US" altLang="zh-CN" strike="sngStrike" dirty="0">
                <a:solidFill>
                  <a:srgbClr val="00B050"/>
                </a:solidFill>
              </a:rPr>
              <a:t>with the following bandwidth combinations</a:t>
            </a:r>
            <a:r>
              <a:rPr lang="en-US" altLang="zh-CN" dirty="0">
                <a:solidFill>
                  <a:srgbClr val="00B050"/>
                </a:solidFill>
              </a:rPr>
              <a:t>:</a:t>
            </a:r>
          </a:p>
          <a:p>
            <a:r>
              <a:rPr lang="en-US" altLang="zh-CN" dirty="0">
                <a:solidFill>
                  <a:srgbClr val="00B050"/>
                </a:solidFill>
              </a:rPr>
              <a:t>Further study if single carrier requirements can be reused</a:t>
            </a:r>
          </a:p>
          <a:p>
            <a:pPr lvl="1"/>
            <a:r>
              <a:rPr lang="en-US" altLang="zh-CN" dirty="0">
                <a:solidFill>
                  <a:srgbClr val="00B050"/>
                </a:solidFill>
              </a:rPr>
              <a:t>If single carrier requirements can be reused then define requirements for the following bandwidth combinations</a:t>
            </a:r>
          </a:p>
          <a:p>
            <a:pPr lvl="2"/>
            <a:r>
              <a:rPr lang="en-US" altLang="zh-CN" dirty="0"/>
              <a:t>5+10MHz, </a:t>
            </a:r>
          </a:p>
          <a:p>
            <a:pPr lvl="2"/>
            <a:r>
              <a:rPr lang="en-US" altLang="zh-CN" dirty="0"/>
              <a:t>5+20MHz</a:t>
            </a:r>
          </a:p>
          <a:p>
            <a:pPr lvl="2"/>
            <a:r>
              <a:rPr lang="en-US" altLang="zh-CN" dirty="0"/>
              <a:t>10+10MHz</a:t>
            </a:r>
          </a:p>
          <a:p>
            <a:pPr lvl="2"/>
            <a:r>
              <a:rPr lang="en-US" altLang="zh-CN" dirty="0"/>
              <a:t>10+20MHz</a:t>
            </a:r>
          </a:p>
          <a:p>
            <a:pPr lvl="2"/>
            <a:r>
              <a:rPr lang="en-US" altLang="zh-CN" dirty="0"/>
              <a:t>15+15MHz</a:t>
            </a:r>
          </a:p>
          <a:p>
            <a:pPr lvl="2"/>
            <a:r>
              <a:rPr lang="en-US" altLang="zh-CN" dirty="0"/>
              <a:t>15+20MHz</a:t>
            </a:r>
          </a:p>
          <a:p>
            <a:pPr lvl="2"/>
            <a:r>
              <a:rPr lang="en-US" altLang="zh-CN" dirty="0"/>
              <a:t>20+20MHz</a:t>
            </a:r>
          </a:p>
          <a:p>
            <a:pPr lvl="1"/>
            <a:r>
              <a:rPr lang="en-US" altLang="zh-CN" sz="2900" dirty="0">
                <a:solidFill>
                  <a:srgbClr val="00B050"/>
                </a:solidFill>
              </a:rPr>
              <a:t>If single carrier requirements can not be reused then list of channel bandwidth combinations for requirements definition is </a:t>
            </a:r>
            <a:r>
              <a:rPr lang="en-US" altLang="zh-CN" sz="2900" dirty="0" smtClean="0">
                <a:solidFill>
                  <a:srgbClr val="00B050"/>
                </a:solidFill>
              </a:rPr>
              <a:t>FFS for down-selection.</a:t>
            </a:r>
          </a:p>
          <a:p>
            <a:pPr lvl="1"/>
            <a:r>
              <a:rPr lang="en-US" altLang="zh-CN" sz="2900" dirty="0" smtClean="0">
                <a:solidFill>
                  <a:srgbClr val="FF0000"/>
                </a:solidFill>
              </a:rPr>
              <a:t>Legacy UE may fail initial acquisition due to minimum channel spacing.</a:t>
            </a:r>
            <a:endParaRPr lang="en-US" altLang="zh-CN" sz="2900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Applicable scenario: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Scenario #1: Inter-band CA with &gt;3 CCs, where Band 1 is with 1 CC and normal spacing (</a:t>
            </a:r>
            <a:r>
              <a:rPr lang="en-US" altLang="zh-CN" dirty="0" err="1">
                <a:solidFill>
                  <a:srgbClr val="FF0000"/>
                </a:solidFill>
              </a:rPr>
              <a:t>PCell</a:t>
            </a:r>
            <a:r>
              <a:rPr lang="en-US" altLang="zh-CN" dirty="0">
                <a:solidFill>
                  <a:srgbClr val="FF0000"/>
                </a:solidFill>
              </a:rPr>
              <a:t>) and Band 2 is with 2 intra-band contiguous CCs and minimum channel spacing (</a:t>
            </a:r>
            <a:r>
              <a:rPr lang="en-US" altLang="zh-CN" dirty="0" err="1">
                <a:solidFill>
                  <a:srgbClr val="FF0000"/>
                </a:solidFill>
              </a:rPr>
              <a:t>SCell</a:t>
            </a:r>
            <a:r>
              <a:rPr lang="en-US" altLang="zh-CN" dirty="0">
                <a:solidFill>
                  <a:srgbClr val="FF0000"/>
                </a:solidFill>
              </a:rPr>
              <a:t>).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Scenario #2: Band 1 is configured with 1CC and normal spacing, and UE accesses the CC on Band 1, and then handed over to Band 2 with 2 intra-band contiguous CCs and minimum channel </a:t>
            </a:r>
            <a:r>
              <a:rPr lang="en-US" altLang="zh-CN" dirty="0" smtClean="0">
                <a:solidFill>
                  <a:srgbClr val="FF0000"/>
                </a:solidFill>
              </a:rPr>
              <a:t>spacing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88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1247040" cy="4525963"/>
          </a:xfrm>
        </p:spPr>
        <p:txBody>
          <a:bodyPr>
            <a:normAutofit/>
          </a:bodyPr>
          <a:lstStyle/>
          <a:p>
            <a:r>
              <a:rPr lang="en-US" altLang="zh-CN" dirty="0"/>
              <a:t>Simulation</a:t>
            </a:r>
          </a:p>
          <a:p>
            <a:pPr lvl="1"/>
            <a:r>
              <a:rPr lang="en-US" altLang="zh-CN" dirty="0"/>
              <a:t>The test configurations for test 15 in </a:t>
            </a:r>
            <a:r>
              <a:rPr lang="en-GB" altLang="zh-CN" dirty="0"/>
              <a:t>Table 8.2.1.1.1-2 can be used as simulation assumptions but with intra-band contiguous CA with minimum channel spacing for alignment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037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227</Words>
  <Application>Microsoft Office PowerPoint</Application>
  <PresentationFormat>宽屏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#93   Reno, Nevada, USA, 18 - 22 November, 2019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Daixizeng</cp:lastModifiedBy>
  <cp:revision>137</cp:revision>
  <dcterms:created xsi:type="dcterms:W3CDTF">2016-01-12T08:39:50Z</dcterms:created>
  <dcterms:modified xsi:type="dcterms:W3CDTF">2019-11-22T18:48:30Z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(3)rS/K6Wz8JKutcn9zcxVGfs9zNYxo/nE9E3b7OhXffMcGmwtRHBmSn9oT8avCmR/VAvqET4rP
lQNEvIoiXq9tRotxxsIs2ZJY8C4cH2A2vDFJJMiC/43f+6L5H6p3Vqk/C+uaDhD47eg9bTYL
L4rSN4/6TkyZjFc6DYAeeJ66L7QEAD2QMvHVvDL9puIUncjtK6yww1Kmr2e+c5eCZ1olHD1N
mov0CexWlqSqnt7KkO</vt:lpwstr>
  </property>
  <property fmtid="{D5CDD505-2E9C-101B-9397-08002B2CF9AE}" pid="3" name="_2015_ms_pID_7253431">
    <vt:lpwstr>XOznS+iSNlBKNPD8QSdSfP11pOrzDB/qJiQH1htWJfCR9HvcIS1Eve
p8vFfT1I60zV5BkdVMa4Ge5atUADAq08aWlR0xoXli/mYepxIPo3cOsrZpisChMPi6kv5GNi
xs+0uocE8XPLJSampdY/P2L/poKukg1z10jbZQ0kC1q0vcn1a6oF72NjJFii+4xJ7EB75O1k
gXkUFlMng3SGQZkvH4CvV3DT9WfpgxewAaqN</vt:lpwstr>
  </property>
  <property fmtid="{D5CDD505-2E9C-101B-9397-08002B2CF9AE}" pid="4" name="_2015_ms_pID_7253432">
    <vt:lpwstr>86qBghayZx7xYMsR46PyT/FLqvQnZuFCUEh1
Q+YCJC2CiTNGF5laoSzdl+NEBgokByxYs1xhabcmmNbEAFqqli8=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1569032609</vt:lpwstr>
  </property>
  <property fmtid="{D5CDD505-2E9C-101B-9397-08002B2CF9AE}" pid="9" name="TitusGUID">
    <vt:lpwstr>3021d36a-bd8b-462c-bd0f-942346defa5f</vt:lpwstr>
  </property>
  <property fmtid="{D5CDD505-2E9C-101B-9397-08002B2CF9AE}" pid="10" name="CTP_TimeStamp">
    <vt:lpwstr>2019-11-22 18:39:56Z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</Properties>
</file>