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3" r:id="rId3"/>
    <p:sldId id="262" r:id="rId4"/>
    <p:sldId id="260" r:id="rId5"/>
    <p:sldId id="264" r:id="rId6"/>
    <p:sldId id="265" r:id="rId7"/>
    <p:sldId id="258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94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506E83-A4F0-4036-B6AA-0B83DE1EF351}" type="datetimeFigureOut">
              <a:rPr lang="zh-CN" altLang="en-US" smtClean="0"/>
              <a:pPr/>
              <a:t>2019/10/18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E711F3-6A42-4C0C-99C4-F13856A258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082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7056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4035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4714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6877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8700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2060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for 30MHz channel bandwidth in band n28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Agenda item: 9.21.1</a:t>
            </a:r>
          </a:p>
          <a:p>
            <a:r>
              <a:rPr lang="en-US" altLang="zh-CN" dirty="0" smtClean="0">
                <a:solidFill>
                  <a:schemeClr val="tx1"/>
                </a:solidFill>
              </a:rPr>
              <a:t>Source: Huawei, HiSilicon</a:t>
            </a:r>
            <a:r>
              <a:rPr lang="en-US" altLang="zh-CN" dirty="0">
                <a:solidFill>
                  <a:schemeClr val="tx1"/>
                </a:solidFill>
              </a:rPr>
              <a:t>, Skyworks Solutions Inc.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正方形/長方形 4"/>
          <p:cNvSpPr/>
          <p:nvPr/>
        </p:nvSpPr>
        <p:spPr>
          <a:xfrm>
            <a:off x="164942" y="116632"/>
            <a:ext cx="88244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ja-JP" sz="2400" b="1" dirty="0"/>
              <a:t>3GPP TSG-RAN WG4 </a:t>
            </a:r>
            <a:r>
              <a:rPr lang="de-DE" altLang="ja-JP" sz="2400" b="1" dirty="0" smtClean="0"/>
              <a:t>#92</a:t>
            </a:r>
            <a:r>
              <a:rPr lang="en-US" altLang="zh-CN" sz="2400" b="1" dirty="0" err="1" smtClean="0"/>
              <a:t>bis</a:t>
            </a:r>
            <a:r>
              <a:rPr lang="de-DE" altLang="ja-JP" sz="2400" b="1" dirty="0"/>
              <a:t>	</a:t>
            </a:r>
            <a:r>
              <a:rPr lang="de-DE" altLang="ja-JP" sz="2400" b="1" dirty="0" smtClean="0"/>
              <a:t>                                                   R4-1912979</a:t>
            </a:r>
            <a:endParaRPr lang="ja-JP" altLang="ja-JP" sz="2400" b="1" dirty="0" smtClean="0"/>
          </a:p>
          <a:p>
            <a:r>
              <a:rPr lang="en-US" altLang="ja-JP" sz="2400" b="1" dirty="0" smtClean="0"/>
              <a:t>Chongqing, China, 14</a:t>
            </a:r>
            <a:r>
              <a:rPr lang="en-US" altLang="ja-JP" sz="2400" b="1" baseline="30000" dirty="0" smtClean="0"/>
              <a:t>th</a:t>
            </a:r>
            <a:r>
              <a:rPr lang="en-US" altLang="ja-JP" sz="2400" b="1" dirty="0" smtClean="0"/>
              <a:t> </a:t>
            </a:r>
            <a:r>
              <a:rPr lang="en-US" altLang="ja-JP" sz="2400" b="1" dirty="0"/>
              <a:t>– </a:t>
            </a:r>
            <a:r>
              <a:rPr lang="en-US" altLang="ja-JP" sz="2400" b="1" dirty="0" smtClean="0"/>
              <a:t>18</a:t>
            </a:r>
            <a:r>
              <a:rPr lang="en-US" altLang="ja-JP" sz="2400" b="1" baseline="30000" dirty="0" smtClean="0"/>
              <a:t>th</a:t>
            </a:r>
            <a:r>
              <a:rPr lang="en-US" altLang="ja-JP" sz="2400" b="1" dirty="0" smtClean="0"/>
              <a:t> Oct, </a:t>
            </a:r>
            <a:r>
              <a:rPr lang="en-US" altLang="ja-JP" sz="2400" b="1" dirty="0"/>
              <a:t>2019</a:t>
            </a:r>
            <a:endParaRPr lang="ja-JP" altLang="ja-JP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General MPR requirements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2708920"/>
            <a:ext cx="8229600" cy="4525963"/>
          </a:xfrm>
        </p:spPr>
        <p:txBody>
          <a:bodyPr/>
          <a:lstStyle/>
          <a:p>
            <a:pPr algn="just"/>
            <a:r>
              <a:rPr lang="en-US" altLang="zh-CN" sz="2400" b="1" i="1" dirty="0" smtClean="0"/>
              <a:t>Agreement: </a:t>
            </a:r>
          </a:p>
          <a:p>
            <a:pPr lvl="1" algn="just"/>
            <a:r>
              <a:rPr lang="en-US" altLang="zh-CN" sz="2000" b="1" i="1" dirty="0" smtClean="0"/>
              <a:t>RAN4 need to specify general MPR requirements for 30MHz in band n28, since the relative channel bandwidth is limited by 3% for FDD band based on current spec.</a:t>
            </a:r>
          </a:p>
          <a:p>
            <a:pPr algn="just"/>
            <a:endParaRPr lang="en-US" altLang="zh-CN" sz="2400" dirty="0" smtClean="0"/>
          </a:p>
          <a:p>
            <a:pPr algn="just"/>
            <a:endParaRPr lang="en-US" altLang="zh-CN" sz="2400" dirty="0" smtClean="0"/>
          </a:p>
          <a:p>
            <a:pPr algn="just"/>
            <a:endParaRPr lang="en-US" altLang="zh-CN" sz="2400" dirty="0"/>
          </a:p>
          <a:p>
            <a:pPr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17715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AMPR requirements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2132856"/>
            <a:ext cx="8229600" cy="4061048"/>
          </a:xfrm>
        </p:spPr>
        <p:txBody>
          <a:bodyPr>
            <a:noAutofit/>
          </a:bodyPr>
          <a:lstStyle/>
          <a:p>
            <a:pPr algn="just"/>
            <a:r>
              <a:rPr lang="en-US" altLang="zh-CN" sz="2400" b="1" i="1" dirty="0"/>
              <a:t>Agreement: </a:t>
            </a:r>
            <a:endParaRPr lang="en-US" altLang="zh-CN" sz="2400" b="1" i="1" dirty="0" smtClean="0"/>
          </a:p>
          <a:p>
            <a:pPr lvl="1" algn="just"/>
            <a:r>
              <a:rPr lang="en-US" altLang="zh-CN" sz="2000" b="1" i="1" dirty="0" smtClean="0"/>
              <a:t>NS_17 and NS_18 aren’t applicable to China.</a:t>
            </a:r>
          </a:p>
          <a:p>
            <a:pPr lvl="1" algn="just"/>
            <a:r>
              <a:rPr lang="en-US" altLang="zh-CN" sz="2000" b="1" i="1" dirty="0"/>
              <a:t>It’s </a:t>
            </a:r>
            <a:r>
              <a:rPr lang="en-US" altLang="zh-CN" sz="2000" b="1" i="1" dirty="0" smtClean="0"/>
              <a:t>possible </a:t>
            </a:r>
            <a:r>
              <a:rPr lang="en-US" altLang="zh-CN" sz="2000" b="1" i="1" dirty="0"/>
              <a:t>for </a:t>
            </a:r>
            <a:r>
              <a:rPr lang="en-US" altLang="zh-CN" sz="2000" b="1" i="1" dirty="0" smtClean="0"/>
              <a:t>n28 30MHz </a:t>
            </a:r>
            <a:r>
              <a:rPr lang="en-US" altLang="zh-CN" sz="2000" b="1" i="1" dirty="0"/>
              <a:t>deployment in EU.</a:t>
            </a:r>
          </a:p>
          <a:p>
            <a:pPr lvl="1" algn="just"/>
            <a:r>
              <a:rPr lang="en-US" altLang="zh-CN" sz="2000" b="1" i="1" strike="sngStrike" dirty="0" smtClean="0">
                <a:solidFill>
                  <a:srgbClr val="7030A0"/>
                </a:solidFill>
              </a:rPr>
              <a:t>NS-18 is FFS depending on 30MHz support in Europe.</a:t>
            </a:r>
          </a:p>
          <a:p>
            <a:pPr lvl="1" algn="just"/>
            <a:r>
              <a:rPr lang="en-US" altLang="zh-CN" sz="2000" b="1" i="1" dirty="0" smtClean="0">
                <a:solidFill>
                  <a:srgbClr val="7030A0"/>
                </a:solidFill>
              </a:rPr>
              <a:t>NS-17 </a:t>
            </a:r>
            <a:r>
              <a:rPr lang="en-US" altLang="zh-CN" sz="2000" b="1" i="1" dirty="0">
                <a:solidFill>
                  <a:srgbClr val="7030A0"/>
                </a:solidFill>
              </a:rPr>
              <a:t>is not needed for 30MHz.</a:t>
            </a:r>
          </a:p>
          <a:p>
            <a:pPr algn="just"/>
            <a:endParaRPr lang="en-US" altLang="zh-CN" sz="24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1301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MPR/AMPR assumption</a:t>
            </a:r>
            <a:endParaRPr lang="zh-CN" altLang="en-US" dirty="0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395536" y="1844824"/>
            <a:ext cx="8229600" cy="4061048"/>
          </a:xfrm>
        </p:spPr>
        <p:txBody>
          <a:bodyPr>
            <a:noAutofit/>
          </a:bodyPr>
          <a:lstStyle/>
          <a:p>
            <a:pPr lvl="0" hangingPunct="0"/>
            <a:r>
              <a:rPr lang="en-GB" altLang="zh-CN" sz="2400" dirty="0"/>
              <a:t>PA calibrated to deliver -30dBc ACLR for a fully allocated QPSK DFT-S-OFDM waveform at 1 dB MPR,</a:t>
            </a:r>
            <a:endParaRPr lang="zh-CN" altLang="zh-CN" sz="2400" dirty="0"/>
          </a:p>
          <a:p>
            <a:pPr algn="just"/>
            <a:r>
              <a:rPr lang="en-GB" altLang="zh-CN" sz="2400" dirty="0"/>
              <a:t>-28 </a:t>
            </a:r>
            <a:r>
              <a:rPr lang="en-GB" altLang="zh-CN" sz="2400" dirty="0" err="1"/>
              <a:t>dBc</a:t>
            </a:r>
            <a:r>
              <a:rPr lang="en-GB" altLang="zh-CN" sz="2400" dirty="0"/>
              <a:t> image and carrier rejection,</a:t>
            </a:r>
            <a:endParaRPr lang="zh-CN" altLang="zh-CN" sz="2400" dirty="0"/>
          </a:p>
          <a:p>
            <a:pPr algn="just"/>
            <a:r>
              <a:rPr lang="en-GB" altLang="zh-CN" sz="2400" dirty="0"/>
              <a:t>30 MHz channel bandwidth located at the lowermost channel (703~733) (</a:t>
            </a:r>
            <a:r>
              <a:rPr lang="en-GB" altLang="zh-CN" sz="2400" dirty="0" err="1"/>
              <a:t>Center</a:t>
            </a:r>
            <a:r>
              <a:rPr lang="en-GB" altLang="zh-CN" sz="2400" dirty="0"/>
              <a:t> frequency is 718 </a:t>
            </a:r>
            <a:r>
              <a:rPr lang="en-GB" altLang="zh-CN" sz="2400" dirty="0" err="1"/>
              <a:t>MHz</a:t>
            </a:r>
            <a:r>
              <a:rPr lang="en-GB" altLang="zh-CN" sz="2400" dirty="0" err="1" smtClean="0"/>
              <a:t>.</a:t>
            </a:r>
            <a:r>
              <a:rPr lang="en-GB" altLang="zh-CN" sz="2400" dirty="0" smtClean="0"/>
              <a:t>)</a:t>
            </a:r>
          </a:p>
          <a:p>
            <a:pPr algn="just"/>
            <a:r>
              <a:rPr lang="en-US" altLang="zh-CN" sz="2400" dirty="0"/>
              <a:t>CIM3: 60 </a:t>
            </a:r>
            <a:r>
              <a:rPr lang="en-US" altLang="zh-CN" sz="2400" dirty="0" err="1" smtClean="0"/>
              <a:t>dBc</a:t>
            </a:r>
            <a:endParaRPr lang="en-US" altLang="zh-CN" sz="2400" dirty="0" smtClean="0"/>
          </a:p>
          <a:p>
            <a:pPr algn="just"/>
            <a:endParaRPr lang="zh-CN" altLang="zh-CN" sz="2400" dirty="0"/>
          </a:p>
          <a:p>
            <a:pPr marL="0" indent="0" algn="just">
              <a:buNone/>
            </a:pPr>
            <a:endParaRPr lang="en-US" altLang="zh-CN" sz="24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9465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REFSENS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altLang="zh-CN" sz="2400" dirty="0" smtClean="0"/>
              <a:t>Evaluate two cases </a:t>
            </a:r>
            <a:r>
              <a:rPr lang="en-GB" altLang="zh-CN" sz="2400" dirty="0" smtClean="0"/>
              <a:t>in band n28 </a:t>
            </a:r>
            <a:r>
              <a:rPr lang="en-GB" altLang="zh-CN" sz="2400" b="1" dirty="0" smtClean="0">
                <a:solidFill>
                  <a:srgbClr val="7030A0"/>
                </a:solidFill>
              </a:rPr>
              <a:t>with same UL allocation (assumption:  25RB for 15KHz SCS</a:t>
            </a:r>
            <a:r>
              <a:rPr lang="en-GB" altLang="zh-CN" sz="2400" b="1" dirty="0">
                <a:solidFill>
                  <a:srgbClr val="7030A0"/>
                </a:solidFill>
              </a:rPr>
              <a:t>, </a:t>
            </a:r>
            <a:r>
              <a:rPr lang="en-GB" altLang="zh-CN" sz="2400" b="1" dirty="0" smtClean="0">
                <a:solidFill>
                  <a:srgbClr val="7030A0"/>
                </a:solidFill>
              </a:rPr>
              <a:t>10RB </a:t>
            </a:r>
            <a:r>
              <a:rPr lang="en-GB" altLang="zh-CN" sz="2400" b="1" dirty="0">
                <a:solidFill>
                  <a:srgbClr val="7030A0"/>
                </a:solidFill>
              </a:rPr>
              <a:t>for </a:t>
            </a:r>
            <a:r>
              <a:rPr lang="en-GB" altLang="zh-CN" sz="2400" b="1" dirty="0" smtClean="0">
                <a:solidFill>
                  <a:srgbClr val="7030A0"/>
                </a:solidFill>
              </a:rPr>
              <a:t>30KHz SCS)</a:t>
            </a:r>
            <a:r>
              <a:rPr lang="en-GB" altLang="zh-CN" sz="2400" dirty="0" smtClean="0"/>
              <a:t>.</a:t>
            </a:r>
          </a:p>
          <a:p>
            <a:pPr lvl="1" algn="just"/>
            <a:r>
              <a:rPr lang="en-GB" altLang="zh-CN" sz="2000" dirty="0" smtClean="0"/>
              <a:t>Case 1</a:t>
            </a:r>
            <a:r>
              <a:rPr lang="en-GB" altLang="zh-CN" sz="2000" dirty="0"/>
              <a:t>: </a:t>
            </a:r>
            <a:r>
              <a:rPr lang="en-GB" altLang="zh-CN" sz="2000" dirty="0" smtClean="0"/>
              <a:t>asymmetric channel bandwidth </a:t>
            </a:r>
            <a:r>
              <a:rPr lang="en-GB" altLang="zh-CN" sz="2000" b="1" dirty="0" smtClean="0">
                <a:solidFill>
                  <a:srgbClr val="7030A0"/>
                </a:solidFill>
              </a:rPr>
              <a:t>(UL 20</a:t>
            </a:r>
            <a:r>
              <a:rPr lang="en-US" altLang="zh-CN" sz="2000" b="1" dirty="0">
                <a:solidFill>
                  <a:srgbClr val="7030A0"/>
                </a:solidFill>
              </a:rPr>
              <a:t>MHz</a:t>
            </a:r>
            <a:r>
              <a:rPr lang="en-GB" altLang="zh-CN" sz="2000" b="1" dirty="0" smtClean="0">
                <a:solidFill>
                  <a:srgbClr val="7030A0"/>
                </a:solidFill>
              </a:rPr>
              <a:t>/DL </a:t>
            </a:r>
            <a:r>
              <a:rPr lang="en-US" altLang="zh-CN" sz="2000" b="1" dirty="0" smtClean="0">
                <a:solidFill>
                  <a:srgbClr val="7030A0"/>
                </a:solidFill>
              </a:rPr>
              <a:t>30MHz</a:t>
            </a:r>
            <a:r>
              <a:rPr lang="en-GB" altLang="zh-CN" sz="2000" b="1" dirty="0" smtClean="0">
                <a:solidFill>
                  <a:srgbClr val="7030A0"/>
                </a:solidFill>
              </a:rPr>
              <a:t>)</a:t>
            </a:r>
          </a:p>
          <a:p>
            <a:pPr lvl="1" algn="just"/>
            <a:r>
              <a:rPr lang="en-GB" altLang="zh-CN" sz="2000" dirty="0" smtClean="0"/>
              <a:t>Case 2</a:t>
            </a:r>
            <a:r>
              <a:rPr lang="en-GB" altLang="zh-CN" sz="2000" dirty="0"/>
              <a:t>: symmetric 30 MHz channel bandwidth</a:t>
            </a:r>
            <a:endParaRPr lang="en-US" altLang="zh-CN" sz="2000" dirty="0"/>
          </a:p>
          <a:p>
            <a:pPr algn="just"/>
            <a:endParaRPr lang="en-US" altLang="zh-CN" sz="2400" dirty="0" smtClean="0"/>
          </a:p>
          <a:p>
            <a:pPr algn="just"/>
            <a:endParaRPr lang="en-US" altLang="zh-CN" sz="2400" dirty="0"/>
          </a:p>
          <a:p>
            <a:pPr algn="just"/>
            <a:endParaRPr lang="en-US" altLang="zh-CN" sz="2400" dirty="0" smtClean="0"/>
          </a:p>
          <a:p>
            <a:pPr algn="just"/>
            <a:endParaRPr lang="en-US" altLang="zh-CN" sz="2400" dirty="0"/>
          </a:p>
          <a:p>
            <a:pPr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328547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Chairman note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1" indent="0" algn="just">
              <a:buNone/>
            </a:pPr>
            <a:r>
              <a:rPr lang="en-US" altLang="zh-CN" sz="2000" dirty="0" smtClean="0"/>
              <a:t>=&gt; No </a:t>
            </a:r>
            <a:r>
              <a:rPr lang="en-US" altLang="zh-CN" sz="2000" dirty="0"/>
              <a:t>objections on proposal 1 in R4-1912466. Detailed wording will be discussed further. </a:t>
            </a:r>
          </a:p>
          <a:p>
            <a:pPr algn="just"/>
            <a:endParaRPr lang="en-US" altLang="zh-CN" sz="2400" dirty="0" smtClean="0"/>
          </a:p>
          <a:p>
            <a:pPr algn="just"/>
            <a:endParaRPr lang="en-US" altLang="zh-CN" sz="2400" dirty="0"/>
          </a:p>
          <a:p>
            <a:pPr algn="just"/>
            <a:endParaRPr lang="en-US" altLang="zh-CN" sz="2400" dirty="0" smtClean="0"/>
          </a:p>
          <a:p>
            <a:pPr algn="just"/>
            <a:endParaRPr lang="en-US" altLang="zh-CN" sz="2400" dirty="0"/>
          </a:p>
          <a:p>
            <a:pPr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695160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Reference</a:t>
            </a:r>
            <a:endParaRPr lang="zh-CN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84784"/>
            <a:ext cx="843528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altLang="ko-KR" sz="2600" dirty="0" smtClean="0"/>
              <a:t>R4-1910888 </a:t>
            </a:r>
            <a:r>
              <a:rPr lang="en-US" altLang="ko-KR" sz="2600" dirty="0"/>
              <a:t>Work plan for adding wider channel bandwidth in NR band n28, CBN, Huawei, HiSilicon </a:t>
            </a:r>
            <a:endParaRPr lang="en-US" altLang="ko-KR" sz="2600" dirty="0" smtClean="0"/>
          </a:p>
          <a:p>
            <a:r>
              <a:rPr lang="en-US" altLang="ko-KR" sz="2600" dirty="0" smtClean="0"/>
              <a:t>R4-1911496 </a:t>
            </a:r>
            <a:r>
              <a:rPr lang="en-US" altLang="ko-KR" sz="2600" dirty="0"/>
              <a:t>[n28BW] TP on BS RF requirements for adding wider channel bandwidth in band n28, </a:t>
            </a:r>
            <a:r>
              <a:rPr lang="en-US" altLang="ko-KR" sz="2600" dirty="0" smtClean="0"/>
              <a:t>Huawei</a:t>
            </a:r>
            <a:r>
              <a:rPr lang="en-US" altLang="ko-KR" sz="2600" dirty="0"/>
              <a:t>, </a:t>
            </a:r>
            <a:r>
              <a:rPr lang="en-US" altLang="ko-KR" sz="2600" dirty="0" smtClean="0"/>
              <a:t>HiSilicon, CBN </a:t>
            </a:r>
          </a:p>
          <a:p>
            <a:r>
              <a:rPr lang="en-US" altLang="ko-KR" sz="2600" dirty="0" smtClean="0"/>
              <a:t>R4-1911497 </a:t>
            </a:r>
            <a:r>
              <a:rPr lang="en-US" altLang="ko-KR" sz="2600" dirty="0"/>
              <a:t>[n28BW] Discussion on UE RF REFSENS for adding wider channel bandwidth in band n28, Huawei, </a:t>
            </a:r>
            <a:r>
              <a:rPr lang="en-US" altLang="ko-KR" sz="2600" dirty="0" smtClean="0"/>
              <a:t>HiSilicon, </a:t>
            </a:r>
            <a:r>
              <a:rPr lang="en-US" altLang="ko-KR" sz="2600" dirty="0"/>
              <a:t>CBN</a:t>
            </a:r>
            <a:endParaRPr lang="en-US" altLang="ko-KR" sz="2600" dirty="0" smtClean="0"/>
          </a:p>
          <a:p>
            <a:r>
              <a:rPr lang="en-US" altLang="ko-KR" sz="2600" dirty="0" smtClean="0"/>
              <a:t>R4-1911498 </a:t>
            </a:r>
            <a:r>
              <a:rPr lang="en-US" altLang="ko-KR" sz="2600" dirty="0"/>
              <a:t>[n28BW] Discussion on UE RF spurious emission and MPR simulations assumption for adding wider channel bandwidth in band n28, Huawei, </a:t>
            </a:r>
            <a:r>
              <a:rPr lang="en-US" altLang="ko-KR" sz="2600" dirty="0" smtClean="0"/>
              <a:t>HiSilicon, </a:t>
            </a:r>
            <a:r>
              <a:rPr lang="en-US" altLang="ko-KR" sz="2600" dirty="0"/>
              <a:t>CBN</a:t>
            </a:r>
          </a:p>
          <a:p>
            <a:r>
              <a:rPr lang="en-US" altLang="ko-KR" sz="2600" dirty="0"/>
              <a:t>R4-1911613 n28 supporting 30MHz, Shanghai Chen Si </a:t>
            </a:r>
            <a:r>
              <a:rPr lang="en-US" altLang="ko-KR" sz="2600" dirty="0" smtClean="0"/>
              <a:t>Electronics</a:t>
            </a:r>
          </a:p>
          <a:p>
            <a:r>
              <a:rPr lang="en-US" altLang="zh-CN" sz="2600" dirty="0" smtClean="0"/>
              <a:t>R4-1912466 </a:t>
            </a:r>
            <a:r>
              <a:rPr lang="en-US" altLang="zh-CN" sz="2600" dirty="0"/>
              <a:t>Views on n28 Bandwidth Extension to 30MHz, Skyworks Solutions Inc</a:t>
            </a:r>
            <a:r>
              <a:rPr lang="en-US" altLang="zh-CN" sz="2600" dirty="0" smtClean="0"/>
              <a:t>.</a:t>
            </a:r>
          </a:p>
          <a:p>
            <a:r>
              <a:rPr lang="en-US" altLang="zh-CN" sz="2600" dirty="0"/>
              <a:t>R4-1912466 </a:t>
            </a:r>
            <a:r>
              <a:rPr lang="de-DE" altLang="zh-CN" sz="2600" dirty="0" smtClean="0"/>
              <a:t>30 </a:t>
            </a:r>
            <a:r>
              <a:rPr lang="de-DE" altLang="zh-CN" sz="2600" dirty="0"/>
              <a:t>MHz channel bandwidth in Band n28, Qualcomm </a:t>
            </a:r>
            <a:r>
              <a:rPr lang="de-DE" altLang="zh-CN" sz="2600" dirty="0" smtClean="0"/>
              <a:t>Incorporated</a:t>
            </a:r>
          </a:p>
          <a:p>
            <a:r>
              <a:rPr lang="en-US" altLang="zh-CN" sz="2600" dirty="0" smtClean="0"/>
              <a:t>R4-1912369 TP </a:t>
            </a:r>
            <a:r>
              <a:rPr lang="en-US" altLang="zh-CN" sz="2600" dirty="0"/>
              <a:t>on BS RF requirements for adding channel bandwidth in band </a:t>
            </a:r>
            <a:r>
              <a:rPr lang="en-US" altLang="zh-CN" sz="2600" dirty="0" smtClean="0"/>
              <a:t>n28, CATT</a:t>
            </a:r>
          </a:p>
          <a:p>
            <a:endParaRPr lang="en-US" altLang="zh-CN" sz="2600" dirty="0" smtClean="0"/>
          </a:p>
          <a:p>
            <a:endParaRPr lang="en-US" altLang="zh-CN" dirty="0" smtClean="0"/>
          </a:p>
          <a:p>
            <a:endParaRPr lang="en-US" altLang="ko-K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703</TotalTime>
  <Words>364</Words>
  <Application>Microsoft Office PowerPoint</Application>
  <PresentationFormat>全屏显示(4:3)</PresentationFormat>
  <Paragraphs>49</Paragraphs>
  <Slides>7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Malgun Gothic</vt:lpstr>
      <vt:lpstr>MS PGothic</vt:lpstr>
      <vt:lpstr>宋体</vt:lpstr>
      <vt:lpstr>Arial</vt:lpstr>
      <vt:lpstr>Calibri</vt:lpstr>
      <vt:lpstr>Office 主题</vt:lpstr>
      <vt:lpstr>WF for 30MHz channel bandwidth in band n28</vt:lpstr>
      <vt:lpstr>General MPR requirements</vt:lpstr>
      <vt:lpstr>AMPR requirements</vt:lpstr>
      <vt:lpstr>MPR/AMPR assumption</vt:lpstr>
      <vt:lpstr>REFSENS</vt:lpstr>
      <vt:lpstr>Chairman note</vt:lpstr>
      <vt:lpstr>Reference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performance metric for PC-5 based V2V system</dc:title>
  <dc:creator/>
  <cp:lastModifiedBy>Huawei</cp:lastModifiedBy>
  <cp:revision>70</cp:revision>
  <dcterms:modified xsi:type="dcterms:W3CDTF">2019-10-18T03:27:42Z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(3)tjsyV03Vw82e8N0z2DAOqO8Xlep3FcgseZXlUzLQOdWwUQpj/hmbXP63uW3YNKC6K9S6up4P
ecYz2e/rfLwu2rgCVZe6zeK5IkNwL8PpYApPpRLW/aeRgQFICpu0eWll/f9UeeUyJiPUQXS5
o7CRMWa9v8eGPUNDACXAsExxvwjKNn7L6/pjQlsgZ/5OIz2SbLOMq2isIDHZGRAqopXmoAxI
2lmwiCq2u/fzZT7Bgp</vt:lpwstr>
  </property>
  <property fmtid="{D5CDD505-2E9C-101B-9397-08002B2CF9AE}" pid="3" name="_2015_ms_pID_7253431">
    <vt:lpwstr>GCDvmMTJBYrQSbEO0au1wmWLzJwLyTyTlmnYf0yV7NmZZSnyw93iGS
LRlWzkkXO8xSKsPpTdPaDwXgll02b/9i//yRKkeHcDRrjtHOk7jBvf/Z8Uq8Q0KWJPRqbNi3
KuFe9X1ag5s++4H7grkIou+AfRHLtTFQMfl4wCoALXc9Al1KO6NagHA74Joa7/OjXGQjoF1X
meaSYsbEI7TP0J7h0gcx4uXMNxm8uFs0E9qi</vt:lpwstr>
  </property>
  <property fmtid="{D5CDD505-2E9C-101B-9397-08002B2CF9AE}" pid="4" name="_2015_ms_pID_7253432">
    <vt:lpwstr>Tg==</vt:lpwstr>
  </property>
</Properties>
</file>