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471" r:id="rId6"/>
    <p:sldId id="466" r:id="rId7"/>
    <p:sldId id="467" r:id="rId8"/>
    <p:sldId id="468" r:id="rId9"/>
    <p:sldId id="469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42B324-D6E1-49DF-B1F5-19ECF23F8188}" v="4" dt="2019-10-18T01:16:08.6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783" autoAdjust="0"/>
  </p:normalViewPr>
  <p:slideViewPr>
    <p:cSldViewPr>
      <p:cViewPr varScale="1">
        <p:scale>
          <a:sx n="101" d="100"/>
          <a:sy n="101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342B324-D6E1-49DF-B1F5-19ECF23F8188}"/>
    <pc:docChg chg="modSld">
      <pc:chgData name="Gaurav Nigam" userId="5d6eecaa-87af-434f-b1c7-8f35e61232ad" providerId="ADAL" clId="{5342B324-D6E1-49DF-B1F5-19ECF23F8188}" dt="2019-10-18T01:16:21.889" v="50" actId="20577"/>
      <pc:docMkLst>
        <pc:docMk/>
      </pc:docMkLst>
      <pc:sldChg chg="modSp">
        <pc:chgData name="Gaurav Nigam" userId="5d6eecaa-87af-434f-b1c7-8f35e61232ad" providerId="ADAL" clId="{5342B324-D6E1-49DF-B1F5-19ECF23F8188}" dt="2019-10-18T01:16:21.889" v="50" actId="20577"/>
        <pc:sldMkLst>
          <pc:docMk/>
          <pc:sldMk cId="3625734792" sldId="471"/>
        </pc:sldMkLst>
        <pc:spChg chg="mod">
          <ac:chgData name="Gaurav Nigam" userId="5d6eecaa-87af-434f-b1c7-8f35e61232ad" providerId="ADAL" clId="{5342B324-D6E1-49DF-B1F5-19ECF23F8188}" dt="2019-10-18T01:16:21.889" v="50" actId="20577"/>
          <ac:spMkLst>
            <pc:docMk/>
            <pc:sldMk cId="3625734792" sldId="4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134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18-Oct-19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4794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</a:t>
            </a:r>
            <a:r>
              <a:rPr lang="ru-RU" altLang="zh-CN" sz="1800" b="1" dirty="0"/>
              <a:t>2</a:t>
            </a:r>
            <a:r>
              <a:rPr lang="en-US" altLang="zh-CN" sz="1800" b="1" dirty="0" err="1"/>
              <a:t>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Chongqing, China, 14th – 18th October, 2019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8.18.1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R4-1912832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SCS and Channel bandwidth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SCS</a:t>
            </a:r>
          </a:p>
          <a:p>
            <a:pPr lvl="1"/>
            <a:r>
              <a:rPr lang="en-US" sz="1800" dirty="0"/>
              <a:t>FR1</a:t>
            </a:r>
          </a:p>
          <a:p>
            <a:pPr lvl="2"/>
            <a:r>
              <a:rPr lang="en-US" sz="1600" dirty="0"/>
              <a:t>FR1 FDD:15kHz </a:t>
            </a:r>
          </a:p>
          <a:p>
            <a:pPr lvl="2"/>
            <a:r>
              <a:rPr lang="en-US" sz="1600" dirty="0"/>
              <a:t>FR1 TDD: 30kHz, FFS 15kHz</a:t>
            </a:r>
          </a:p>
          <a:p>
            <a:pPr lvl="1"/>
            <a:r>
              <a:rPr lang="en-US" sz="1800" dirty="0"/>
              <a:t>FR2: 120kHz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channel bandwidth for the FR1 FDD 15kHz, FR1 TDD 30kHz and FR2 120kHz SCS</a:t>
            </a:r>
          </a:p>
          <a:p>
            <a:pPr lvl="1"/>
            <a:r>
              <a:rPr lang="en-US" sz="1800" dirty="0"/>
              <a:t>All configurable channel bandwidths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Scenarios with different SCSs on different CCs for inter-band CA</a:t>
            </a:r>
          </a:p>
          <a:p>
            <a:pPr lvl="1"/>
            <a:r>
              <a:rPr lang="en-US" sz="1800" dirty="0"/>
              <a:t>FR1 FDD 15 kHz SCS and TDD 30 kHz SCS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If TDD 15 kHz requirements will be defined then</a:t>
            </a:r>
          </a:p>
          <a:p>
            <a:pPr lvl="1"/>
            <a:r>
              <a:rPr lang="en-US" sz="1800" dirty="0"/>
              <a:t>All configurable channel bandwidths for TDD 15 kHz will be considered</a:t>
            </a:r>
          </a:p>
          <a:p>
            <a:pPr lvl="1"/>
            <a:r>
              <a:rPr lang="en-US" sz="1800" dirty="0"/>
              <a:t>TDD 15 kHz is only tested in inter-band CA scenario with different SCSs on different CCs: FR1 TDD 15 kHz SCS and TDD 30 kHz SCS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Rank: </a:t>
            </a:r>
          </a:p>
          <a:p>
            <a:pPr lvl="1"/>
            <a:r>
              <a:rPr lang="en-US" sz="1800" dirty="0"/>
              <a:t>FR1: Rank 2 for 2Rx and 4Rx</a:t>
            </a:r>
          </a:p>
          <a:p>
            <a:pPr lvl="1"/>
            <a:r>
              <a:rPr lang="en-US" sz="1800" dirty="0"/>
              <a:t>FR2: </a:t>
            </a:r>
          </a:p>
          <a:p>
            <a:pPr lvl="2"/>
            <a:r>
              <a:rPr lang="en-US" sz="1600" dirty="0"/>
              <a:t>Option 1: Rank 2</a:t>
            </a:r>
          </a:p>
          <a:p>
            <a:pPr lvl="2"/>
            <a:r>
              <a:rPr lang="en-US" sz="1600" dirty="0"/>
              <a:t>Option 2: Rank 1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 </a:t>
            </a:r>
          </a:p>
          <a:p>
            <a:pPr lvl="1"/>
            <a:r>
              <a:rPr lang="en-US" sz="1800" dirty="0"/>
              <a:t>FR1: MCS 13 (16QAM, CR 1/2)</a:t>
            </a:r>
          </a:p>
          <a:p>
            <a:pPr lvl="1"/>
            <a:r>
              <a:rPr lang="en-US" sz="1800" dirty="0"/>
              <a:t>FR2: </a:t>
            </a:r>
          </a:p>
          <a:p>
            <a:pPr lvl="2"/>
            <a:r>
              <a:rPr lang="en-US" sz="1600" dirty="0"/>
              <a:t>Option 1: MCS 13 (16QAM, CR 1/2)</a:t>
            </a:r>
          </a:p>
          <a:p>
            <a:pPr lvl="2"/>
            <a:r>
              <a:rPr lang="en-US" sz="1600" dirty="0"/>
              <a:t>Option 2: MCS 4 (QPSK, CR 1/3)</a:t>
            </a:r>
          </a:p>
          <a:p>
            <a:pPr lvl="2"/>
            <a:r>
              <a:rPr lang="en-US" sz="1600" dirty="0"/>
              <a:t>Option 3: MCS 10 or 11 (16 QAM) </a:t>
            </a:r>
          </a:p>
          <a:p>
            <a:pPr lvl="2"/>
            <a:r>
              <a:rPr lang="en-US" sz="16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Receiver type: MMSE-IRC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Not cover 16 HARQ processes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17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PDSCH scheduling: </a:t>
            </a:r>
          </a:p>
          <a:p>
            <a:pPr lvl="1"/>
            <a:r>
              <a:rPr lang="en-US" sz="1800" dirty="0"/>
              <a:t>Self-carrier scheduling for each carrier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PUCCH capacity</a:t>
            </a:r>
          </a:p>
          <a:p>
            <a:pPr lvl="1"/>
            <a:r>
              <a:rPr lang="en-US" sz="1800" dirty="0"/>
              <a:t>Check if there is PUCCH capacity issue for the maximum numbers of CCs in the Sep version of Rel-16 core spec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HARQ process number for TDD-FDD CA: FFS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performance for TDD-FDD CA</a:t>
            </a:r>
          </a:p>
          <a:p>
            <a:pPr lvl="1"/>
            <a:r>
              <a:rPr lang="en-US" sz="1800" dirty="0"/>
              <a:t>Further discuss whether the requirement of one TDD/FDD carrier in TDD-TDD/ FDD-FDD CA can be applied for TDD-FDD CA with TDD </a:t>
            </a:r>
            <a:r>
              <a:rPr lang="en-US" sz="1800" dirty="0" err="1"/>
              <a:t>Pcell</a:t>
            </a:r>
            <a:r>
              <a:rPr lang="en-US" sz="1800" dirty="0"/>
              <a:t> or FDD </a:t>
            </a:r>
            <a:r>
              <a:rPr lang="en-US" sz="1800" dirty="0" err="1"/>
              <a:t>Pcell</a:t>
            </a:r>
            <a:r>
              <a:rPr lang="en-US" sz="18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15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applicability for different CA duplex mode</a:t>
            </a:r>
          </a:p>
          <a:p>
            <a:pPr lvl="1"/>
            <a:r>
              <a:rPr lang="en-US" sz="1800" dirty="0"/>
              <a:t>Option 1: Test all the supported CA duplex mode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categorizing of CA 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test of different CA 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selection of CA configuration(s) for test among supported CA configurations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selection CBW combination for test for selected CA configuration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73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Feasible FR2 SNR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into account values from table below in definition of FR2 Normal CA requirements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211723"/>
              </p:ext>
            </p:extLst>
          </p:nvPr>
        </p:nvGraphicFramePr>
        <p:xfrm>
          <a:off x="1600200" y="2209800"/>
          <a:ext cx="5943599" cy="14380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8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45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45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35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</a:rPr>
                        <a:t>Operating band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SNR (dB) / Aggregated Channel bandwidth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200 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400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800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n257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n261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982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20197</TotalTime>
  <Words>415</Words>
  <Application>Microsoft Office PowerPoint</Application>
  <PresentationFormat>On-screen Show (4:3)</PresentationFormat>
  <Paragraphs>79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Way forward on PDSCH CA normal demodulation requirements</vt:lpstr>
      <vt:lpstr>SCS and Channel bandwidth</vt:lpstr>
      <vt:lpstr>Test parameters</vt:lpstr>
      <vt:lpstr>Test parameters</vt:lpstr>
      <vt:lpstr>Test applicability rule</vt:lpstr>
      <vt:lpstr>Feasible FR2 SNR levels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#92bis)</cp:lastModifiedBy>
  <cp:revision>1448</cp:revision>
  <dcterms:created xsi:type="dcterms:W3CDTF">2013-05-13T16:02:00Z</dcterms:created>
  <dcterms:modified xsi:type="dcterms:W3CDTF">2019-10-18T03:12:01Z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2019-10-18 03:12:01Z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