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  <p:sldId id="266" r:id="rId6"/>
    <p:sldId id="267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R4-1910933</a:t>
            </a:r>
            <a:endParaRPr lang="en-US" altLang="zh-CN" b="1" dirty="0" smtClean="0"/>
          </a:p>
          <a:p>
            <a:r>
              <a:rPr lang="en-US" altLang="zh-CN" b="1" dirty="0"/>
              <a:t>Chongqing, China, 14th – 18th Oct, </a:t>
            </a:r>
            <a:r>
              <a:rPr lang="en-US" altLang="zh-CN" b="1" dirty="0" smtClean="0"/>
              <a:t>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8092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Scenario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 for LTE </a:t>
            </a:r>
            <a:r>
              <a:rPr lang="en-US" altLang="zh-CN" dirty="0" err="1"/>
              <a:t>PCell</a:t>
            </a:r>
            <a:r>
              <a:rPr lang="en-US" altLang="zh-CN" dirty="0"/>
              <a:t> of EN-DC, the RRM enhanced requirements specified in Rel-16 LTE HST WI can be </a:t>
            </a:r>
            <a:r>
              <a:rPr lang="en-US" altLang="zh-CN" dirty="0" smtClean="0"/>
              <a:t>reused</a:t>
            </a: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 smtClean="0"/>
              <a:t>it </a:t>
            </a:r>
            <a:r>
              <a:rPr lang="en-US" altLang="zh-CN" dirty="0"/>
              <a:t>is proposed to consider intra-frequency measurement for high speed scenario in Rel-16 NR HST WI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266429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Cell re-selection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enhance the intra-frequency cell reselection requirements (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detect,NR_Intra</a:t>
            </a:r>
            <a:r>
              <a:rPr lang="en-US" altLang="zh-CN" dirty="0"/>
              <a:t>,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measure,NR_Intra</a:t>
            </a:r>
            <a:r>
              <a:rPr lang="en-GB" altLang="zh-CN" dirty="0"/>
              <a:t> </a:t>
            </a:r>
            <a:r>
              <a:rPr lang="en-US" altLang="zh-CN" dirty="0"/>
              <a:t>and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evaluate,NR_Intra</a:t>
            </a:r>
            <a:r>
              <a:rPr lang="en-US" altLang="zh-CN" dirty="0"/>
              <a:t>) to support high speed of </a:t>
            </a:r>
            <a:r>
              <a:rPr lang="en-US" altLang="zh-CN" dirty="0" smtClean="0"/>
              <a:t>500km/h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GB" altLang="zh-CN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 smtClean="0"/>
              <a:t>the </a:t>
            </a:r>
            <a:r>
              <a:rPr lang="en-GB" altLang="zh-CN" dirty="0"/>
              <a:t>intra-frequency cell reselection requirements of NR high speed scenario are proposed to be as </a:t>
            </a:r>
            <a:r>
              <a:rPr lang="en-GB" altLang="zh-CN" dirty="0" smtClean="0"/>
              <a:t>following:</a:t>
            </a:r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726947"/>
              </p:ext>
            </p:extLst>
          </p:nvPr>
        </p:nvGraphicFramePr>
        <p:xfrm>
          <a:off x="971600" y="4502492"/>
          <a:ext cx="7898770" cy="1734820"/>
        </p:xfrm>
        <a:graphic>
          <a:graphicData uri="http://schemas.openxmlformats.org/drawingml/2006/table">
            <a:tbl>
              <a:tblPr firstRow="1" firstCol="1" bandRow="1"/>
              <a:tblGrid>
                <a:gridCol w="1011043"/>
                <a:gridCol w="1033159"/>
                <a:gridCol w="1142162"/>
                <a:gridCol w="1154800"/>
                <a:gridCol w="1164279"/>
                <a:gridCol w="1251165"/>
                <a:gridCol w="1142162"/>
              </a:tblGrid>
              <a:tr h="195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SMTC periodicity &gt; 20ms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SMTC periodicity &lt;= 20ms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4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DRX cycle length [s]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detect,NR_Intra</a:t>
                      </a: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measure,NR_Intra</a:t>
                      </a: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evaluate,NR_Intra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detect,NR_Intra</a:t>
                      </a: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measure,NR_Intra</a:t>
                      </a: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evaluate,NR_Intra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[s] 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2.56*1.5 (8*1.5)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0.32*1.5 (1*1.5)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0.96*1.5 (3*1.5)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 (8)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0.96(3)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0.64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5.12 (8)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0.64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1.92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5.12 (8)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0.64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1.92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1.28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8.96(7)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1.28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3.84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8.96(7)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1.28 (1)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3.84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58.88 (23)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7.68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58.88 (23)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7.68 (3)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Cell </a:t>
            </a:r>
            <a:r>
              <a:rPr lang="en-US" altLang="zh-CN" sz="2800" dirty="0"/>
              <a:t>identification delay in connected state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intra-frequency measurement, it is proposed to only consider the case of without measurement gap in Rel-16 NR HST WI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no DRX case, the current PSS/SSS detection delay requirements, measurement delay requirements and SSB index acquiring delay requirements are applicable to the high speed scenario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the case of DRX cycle is configured, the current PSS/SSS detection delay, measurement delay and SSB index acquiring delay requirements are not suitable for the high speed scenario, and enhancement is necessary</a:t>
            </a:r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Inter-RAT measurement</a:t>
            </a:r>
            <a:endParaRPr lang="en-US" altLang="zh-CN" sz="24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it is proposed to enhance the NR inter-RAT measurement requirements before EN-DC </a:t>
            </a:r>
            <a:r>
              <a:rPr lang="en-US" altLang="zh-CN" sz="2000" dirty="0" smtClean="0"/>
              <a:t>and </a:t>
            </a:r>
            <a:r>
              <a:rPr lang="en-US" altLang="zh-CN" sz="2000" dirty="0"/>
              <a:t>the LTE inter-RAT measurement requirements </a:t>
            </a:r>
            <a:r>
              <a:rPr lang="en-US" altLang="zh-CN" sz="2000" dirty="0" smtClean="0"/>
              <a:t>for SA</a:t>
            </a: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NR inter-RAT measurement requirements before EN-DC are proposed as following</a:t>
            </a:r>
            <a:r>
              <a:rPr lang="en-US" altLang="zh-CN" sz="2000" dirty="0" smtClean="0"/>
              <a:t>: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for LTE inter-RAT measurement in SA scenario, it is proposed to enhance T</a:t>
            </a:r>
            <a:r>
              <a:rPr lang="en-US" altLang="zh-CN" sz="2000" baseline="-25000" dirty="0"/>
              <a:t>Identify,E-UTRAN</a:t>
            </a:r>
            <a:r>
              <a:rPr lang="en-US" altLang="zh-CN" sz="2000" dirty="0"/>
              <a:t> for the case that no DRX is in use with Tinter1 of 30ms</a:t>
            </a:r>
            <a:endParaRPr lang="zh-CN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for LTE inter-RAT measurement in SA scenario, it is proposed to enhance T</a:t>
            </a:r>
            <a:r>
              <a:rPr lang="en-US" altLang="zh-CN" sz="2000" baseline="-25000" dirty="0"/>
              <a:t>Identify,E-UTRAN</a:t>
            </a:r>
            <a:r>
              <a:rPr lang="en-US" altLang="zh-CN" sz="2000" dirty="0"/>
              <a:t> for the case that DRX is in use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84103"/>
              </p:ext>
            </p:extLst>
          </p:nvPr>
        </p:nvGraphicFramePr>
        <p:xfrm>
          <a:off x="1547664" y="3212976"/>
          <a:ext cx="6552728" cy="1493520"/>
        </p:xfrm>
        <a:graphic>
          <a:graphicData uri="http://schemas.openxmlformats.org/drawingml/2006/table">
            <a:tbl>
              <a:tblPr/>
              <a:tblGrid>
                <a:gridCol w="1205702"/>
                <a:gridCol w="1674618"/>
                <a:gridCol w="1728192"/>
                <a:gridCol w="194421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DRX cycle length [s]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b="1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detect,EUTRAN_Intra</a:t>
                      </a: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(number of DRX cycles)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b="1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measure,EUTRAN_Intra</a:t>
                      </a: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[s] (number of DRX cycles)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400" b="1" kern="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evaluate,E-UTRAN_intra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[s] (number of DRX cycles)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 (8 x 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0.32(1 x 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0.96(3 x 1.5)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0.64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5.12 (8)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0.64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1.92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1.28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8.96(7)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1.28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3.84 (3)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</a:t>
                      </a:r>
                      <a:r>
                        <a:rPr lang="en-GB" sz="1400" kern="0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Note1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58.88 (23)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2.56 (1)</a:t>
                      </a:r>
                      <a:endParaRPr lang="zh-CN" sz="1400" kern="10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7.68 (3)</a:t>
                      </a:r>
                      <a:endParaRPr lang="zh-CN" sz="1400" kern="100" dirty="0">
                        <a:effectLst/>
                        <a:latin typeface="Cambria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029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signaling</a:t>
            </a:r>
            <a:endParaRPr lang="en-US" altLang="zh-CN" sz="2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introduce network flag to indicate UE to apply the enhanced measurement requirements in NR high speed scenario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introduce UE capability to indicate whether UE supports the enhanced measurement requirements for NR high speed </a:t>
            </a:r>
            <a:r>
              <a:rPr lang="en-US" altLang="zh-CN" dirty="0" smtClean="0"/>
              <a:t>scenario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02457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532</Words>
  <Application>Microsoft Office PowerPoint</Application>
  <PresentationFormat>全屏显示(4:3)</PresentationFormat>
  <Paragraphs>96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Arial</vt:lpstr>
      <vt:lpstr>Calibri</vt:lpstr>
      <vt:lpstr>Cambria</vt:lpstr>
      <vt:lpstr>Times New Roman</vt:lpstr>
      <vt:lpstr>Wingdings</vt:lpstr>
      <vt:lpstr>Office 主题</vt:lpstr>
      <vt:lpstr>PowerPoint 演示文稿</vt:lpstr>
      <vt:lpstr>Agreements </vt:lpstr>
      <vt:lpstr>Agreements 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67</cp:revision>
  <dcterms:created xsi:type="dcterms:W3CDTF">2018-01-09T09:10:37Z</dcterms:created>
  <dcterms:modified xsi:type="dcterms:W3CDTF">2019-10-02T09:31:16Z</dcterms:modified>
</cp:coreProperties>
</file>