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IAB terminology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Samsung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3474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Two alternative ways for IAB proposed in RAN4#92 as below:</a:t>
            </a:r>
          </a:p>
          <a:p>
            <a:pPr lvl="1"/>
            <a:r>
              <a:rPr lang="en-US" altLang="zh-CN" b="1" dirty="0"/>
              <a:t>Alternative 1</a:t>
            </a:r>
            <a:r>
              <a:rPr lang="en-US" altLang="zh-CN" dirty="0"/>
              <a:t>: IAB-MT and IAB-DU with definition below can be used in IAB RAN4 RF performance TS. </a:t>
            </a:r>
            <a:endParaRPr lang="zh-CN" altLang="zh-CN" dirty="0"/>
          </a:p>
          <a:p>
            <a:pPr lvl="2"/>
            <a:r>
              <a:rPr lang="en-US" altLang="zh-CN" dirty="0"/>
              <a:t>IAB-MT: the [subset] function as UE in IAB node to communicate with its parent node.</a:t>
            </a:r>
            <a:endParaRPr lang="zh-CN" altLang="zh-CN" dirty="0"/>
          </a:p>
          <a:p>
            <a:pPr lvl="2"/>
            <a:r>
              <a:rPr lang="en-US" altLang="zh-CN" dirty="0"/>
              <a:t>IAB-DU: the partial functions as </a:t>
            </a:r>
            <a:r>
              <a:rPr lang="en-US" altLang="zh-CN" dirty="0" err="1"/>
              <a:t>gNB</a:t>
            </a:r>
            <a:r>
              <a:rPr lang="en-US" altLang="zh-CN" dirty="0"/>
              <a:t> in IAB node to communicate with UE or child node</a:t>
            </a:r>
            <a:endParaRPr lang="zh-CN" altLang="zh-CN" dirty="0"/>
          </a:p>
          <a:p>
            <a:pPr lvl="1"/>
            <a:r>
              <a:rPr lang="en-US" altLang="zh-CN" b="1" dirty="0"/>
              <a:t>Alternative 2</a:t>
            </a:r>
            <a:r>
              <a:rPr lang="en-US" altLang="zh-CN" dirty="0"/>
              <a:t>: downstream link and upstream link with definition below can be used in IAB RAN4 RF performance TS. </a:t>
            </a:r>
            <a:endParaRPr lang="zh-CN" altLang="zh-CN" dirty="0"/>
          </a:p>
          <a:p>
            <a:pPr lvl="2"/>
            <a:r>
              <a:rPr lang="en-US" altLang="zh-CN" dirty="0"/>
              <a:t>Downstream link: link between IAB node and child IAB and/or UE with TX on DL physical channel and RX on UL physical channel</a:t>
            </a:r>
            <a:endParaRPr lang="zh-CN" altLang="zh-CN" dirty="0"/>
          </a:p>
          <a:p>
            <a:pPr lvl="2"/>
            <a:r>
              <a:rPr lang="en-US" altLang="zh-CN" dirty="0"/>
              <a:t>Upstream link: link between IAB node and parent node with TX on UL physical channel and RX on DL physical channel.</a:t>
            </a:r>
            <a:endParaRPr lang="zh-CN" altLang="zh-CN" dirty="0"/>
          </a:p>
          <a:p>
            <a:pPr marL="457200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1477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Alternative 1</a:t>
            </a:r>
            <a:r>
              <a:rPr lang="en-US" altLang="zh-CN" dirty="0">
                <a:solidFill>
                  <a:srgbClr val="FF0000"/>
                </a:solidFill>
              </a:rPr>
              <a:t> with small modifications</a:t>
            </a:r>
            <a:r>
              <a:rPr lang="en-US" altLang="zh-CN" dirty="0"/>
              <a:t> is preferred now in RAN4 to be used in discussion for IAB technical report:</a:t>
            </a:r>
          </a:p>
          <a:p>
            <a:pPr lvl="1"/>
            <a:r>
              <a:rPr lang="en-US" altLang="zh-CN" b="1" dirty="0"/>
              <a:t>Alternative 1</a:t>
            </a:r>
            <a:r>
              <a:rPr lang="en-US" altLang="zh-CN" dirty="0"/>
              <a:t>: IAB-MT and IAB-DU with definition below can be used in IAB RAN4 RF </a:t>
            </a:r>
            <a:r>
              <a:rPr lang="en-US" altLang="zh-CN" dirty="0">
                <a:solidFill>
                  <a:srgbClr val="FF0000"/>
                </a:solidFill>
              </a:rPr>
              <a:t>TR</a:t>
            </a:r>
            <a:r>
              <a:rPr lang="en-US" altLang="zh-CN" dirty="0"/>
              <a:t>. </a:t>
            </a:r>
            <a:endParaRPr lang="zh-CN" altLang="zh-CN" dirty="0"/>
          </a:p>
          <a:p>
            <a:pPr lvl="2"/>
            <a:r>
              <a:rPr lang="en-US" altLang="zh-CN" dirty="0"/>
              <a:t>IAB-MT: </a:t>
            </a:r>
            <a:r>
              <a:rPr lang="en-US" altLang="zh-CN" strike="sngStrike" dirty="0"/>
              <a:t>the [subset] </a:t>
            </a:r>
            <a:r>
              <a:rPr lang="en-US" altLang="zh-CN" dirty="0"/>
              <a:t>function </a:t>
            </a:r>
            <a:r>
              <a:rPr lang="en-US" altLang="zh-CN" strike="sngStrike" dirty="0">
                <a:solidFill>
                  <a:srgbClr val="FF0000"/>
                </a:solidFill>
              </a:rPr>
              <a:t>as UE </a:t>
            </a:r>
            <a:r>
              <a:rPr lang="en-US" altLang="zh-CN" dirty="0"/>
              <a:t>in IAB node to communicate with its parent node.</a:t>
            </a:r>
            <a:endParaRPr lang="zh-CN" altLang="zh-CN" dirty="0"/>
          </a:p>
          <a:p>
            <a:pPr lvl="2"/>
            <a:r>
              <a:rPr lang="en-US" altLang="zh-CN" dirty="0"/>
              <a:t>IAB-DU: </a:t>
            </a:r>
            <a:r>
              <a:rPr lang="en-US" altLang="zh-CN" strike="sngStrike" dirty="0"/>
              <a:t>the partial </a:t>
            </a:r>
            <a:r>
              <a:rPr lang="en-US" altLang="zh-CN" dirty="0" smtClean="0"/>
              <a:t>function</a:t>
            </a:r>
            <a:r>
              <a:rPr lang="en-US" altLang="zh-CN" strike="sngStrike" dirty="0" smtClean="0"/>
              <a:t>s</a:t>
            </a:r>
            <a:r>
              <a:rPr lang="en-US" altLang="zh-CN" dirty="0" smtClean="0"/>
              <a:t> </a:t>
            </a:r>
            <a:r>
              <a:rPr lang="en-US" altLang="zh-CN" strike="sngStrike" dirty="0">
                <a:solidFill>
                  <a:srgbClr val="FF0000"/>
                </a:solidFill>
              </a:rPr>
              <a:t>as </a:t>
            </a:r>
            <a:r>
              <a:rPr lang="en-US" altLang="zh-CN" strike="sngStrike" dirty="0" err="1">
                <a:solidFill>
                  <a:srgbClr val="FF0000"/>
                </a:solidFill>
              </a:rPr>
              <a:t>gNB</a:t>
            </a:r>
            <a:r>
              <a:rPr lang="en-US" altLang="zh-CN" strike="sngStrike" dirty="0">
                <a:solidFill>
                  <a:srgbClr val="FF0000"/>
                </a:solidFill>
              </a:rPr>
              <a:t> </a:t>
            </a:r>
            <a:r>
              <a:rPr lang="en-US" altLang="zh-CN" dirty="0"/>
              <a:t>in IAB node to communicate with UE or child node</a:t>
            </a:r>
          </a:p>
          <a:p>
            <a:pPr marL="457200" lvl="1" indent="0">
              <a:buNone/>
            </a:pPr>
            <a:endParaRPr lang="en-US" altLang="zh-CN" dirty="0"/>
          </a:p>
          <a:p>
            <a:r>
              <a:rPr lang="en-US" altLang="zh-CN" dirty="0"/>
              <a:t>Terminology for IAB TS can be determined based on later discussion for IAB requirement.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9054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230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IAB terminology</vt:lpstr>
      <vt:lpstr>Background</vt:lpstr>
      <vt:lpstr>Agreement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IAB terminology</dc:title>
  <dc:creator>liyankun</dc:creator>
  <cp:lastModifiedBy>201910814</cp:lastModifiedBy>
  <cp:revision>9</cp:revision>
  <dcterms:created xsi:type="dcterms:W3CDTF">2006-08-16T00:00:00Z</dcterms:created>
  <dcterms:modified xsi:type="dcterms:W3CDTF">2019-08-30T07:25:55Z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D:\Work\3GPP\RAN4\2019\RAN4#92\Draft for RAN4#92\R4-19XXXXX IAB terminology WF.pptx</vt:lpwstr>
  </property>
</Properties>
</file>