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</a:t>
            </a:r>
            <a:r>
              <a:rPr lang="en-US" dirty="0" smtClean="0"/>
              <a:t>on EN-DC power class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smtClean="0"/>
              <a:t>R4-1910335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</a:t>
            </a:r>
          </a:p>
          <a:p>
            <a:r>
              <a:rPr lang="en-US" b="1" dirty="0"/>
              <a:t>August 26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2019</a:t>
            </a:r>
          </a:p>
          <a:p>
            <a:r>
              <a:rPr lang="en-US" b="1" dirty="0"/>
              <a:t>Ljubljana, SI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WF agreed in RAN4 before on EN-DC power class [1].</a:t>
            </a: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489179"/>
              </p:ext>
            </p:extLst>
          </p:nvPr>
        </p:nvGraphicFramePr>
        <p:xfrm>
          <a:off x="1643271" y="2560119"/>
          <a:ext cx="7605092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1273"/>
                <a:gridCol w="1901273"/>
                <a:gridCol w="1901273"/>
                <a:gridCol w="1901273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Option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EN-DC power class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LTE power class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NR Power class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PC2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PC3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PC2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PCX (&gt;PC2)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PC3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PC3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8563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For EN-DC band combination, only E-UTRA CA power class capability is reported together with the band combination power class capability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2242930" y="3000059"/>
            <a:ext cx="779062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BandCombinationList-v1540 ::=       SEQUENCE (SIZE (1..maxBandComb)) OF BandCombination-v1540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BandCombination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::=             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SEQUENCE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{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bandList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SEQUENCE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SIZE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(1..maxSimultaneousBands))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BandParameters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featureSetCombination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FeatureSetCombinationId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ca-</a:t>
            </a:r>
            <a:r>
              <a:rPr lang="en-GB" altLang="zh-CN" sz="1000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ParametersEUTRA</a:t>
            </a:r>
            <a:r>
              <a:rPr lang="en-GB" altLang="zh-CN" sz="1000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CA-</a:t>
            </a:r>
            <a:r>
              <a:rPr lang="en-GB" altLang="zh-CN" sz="1000" dirty="0" err="1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ParametersEUTRA</a:t>
            </a:r>
            <a:r>
              <a:rPr lang="en-GB" altLang="zh-CN" sz="1000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GB" altLang="zh-CN" sz="1000" dirty="0">
                <a:solidFill>
                  <a:srgbClr val="993366"/>
                </a:solidFill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ca-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ParametersNR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CA-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ParametersNR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mrdc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-Parameters                     MRDC-Parameters                     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supportedBandwidthCombinationSet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BIT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SIZE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(1..32))               </a:t>
            </a:r>
            <a:r>
              <a:rPr lang="en-GB" altLang="zh-CN" sz="1000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zh-CN" sz="100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altLang="zh-CN" sz="1000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powerClass-v1530                    </a:t>
            </a:r>
            <a:r>
              <a:rPr lang="en-GB" altLang="zh-CN" sz="1000" dirty="0">
                <a:solidFill>
                  <a:srgbClr val="993366"/>
                </a:solidFill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ENUMERATED</a:t>
            </a:r>
            <a:r>
              <a:rPr lang="en-GB" altLang="zh-CN" sz="1000" dirty="0"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{pc2}                        </a:t>
            </a:r>
            <a:r>
              <a:rPr lang="en-GB" altLang="zh-CN" sz="1000" dirty="0">
                <a:solidFill>
                  <a:srgbClr val="993366"/>
                </a:solidFill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endParaRPr lang="zh-CN" altLang="zh-CN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12543"/>
            <a:ext cx="10515600" cy="4351338"/>
          </a:xfrm>
        </p:spPr>
        <p:txBody>
          <a:bodyPr/>
          <a:lstStyle/>
          <a:p>
            <a:pPr hangingPunct="0"/>
            <a:r>
              <a:rPr lang="en-GB" altLang="zh-CN" dirty="0" smtClean="0"/>
              <a:t>Clear </a:t>
            </a:r>
            <a:r>
              <a:rPr lang="en-GB" altLang="zh-CN" dirty="0"/>
              <a:t>indication of power classes for EN-DC and corresponding </a:t>
            </a:r>
            <a:r>
              <a:rPr lang="en-GB" altLang="zh-CN" dirty="0" smtClean="0"/>
              <a:t>E-UTRA </a:t>
            </a:r>
            <a:r>
              <a:rPr lang="en-GB" altLang="zh-CN" dirty="0"/>
              <a:t>and NR bands should be specified in RAN4 Rel-15 specification</a:t>
            </a:r>
            <a:r>
              <a:rPr lang="en-GB" altLang="zh-CN" dirty="0" smtClean="0"/>
              <a:t>.</a:t>
            </a:r>
          </a:p>
          <a:p>
            <a:pPr lvl="1" hangingPunct="0"/>
            <a:r>
              <a:rPr lang="en-GB" altLang="zh-CN" dirty="0" smtClean="0"/>
              <a:t>If LTE or NR has more than one band, the power class for E-UTRA or NR represents CA power class</a:t>
            </a:r>
          </a:p>
          <a:p>
            <a:pPr hangingPunct="0"/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3514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Supported EN-DC power classes from Rel-15 are listed as below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247000"/>
              </p:ext>
            </p:extLst>
          </p:nvPr>
        </p:nvGraphicFramePr>
        <p:xfrm>
          <a:off x="2388705" y="2793690"/>
          <a:ext cx="6581360" cy="85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5340"/>
                <a:gridCol w="1645340"/>
                <a:gridCol w="1645340"/>
                <a:gridCol w="164534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Option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EN-DC power class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LTE power class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NR Power class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PC3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PC2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PC3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PC3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332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zh-CN" dirty="0" smtClean="0"/>
              <a:t>[1] R4-1803373</a:t>
            </a:r>
            <a:r>
              <a:rPr lang="en-GB" altLang="zh-CN" dirty="0"/>
              <a:t>, WF on Power </a:t>
            </a:r>
            <a:r>
              <a:rPr lang="en-GB" altLang="zh-CN" dirty="0" smtClean="0"/>
              <a:t>Class </a:t>
            </a:r>
            <a:r>
              <a:rPr lang="en-GB" altLang="zh-CN" dirty="0"/>
              <a:t>EN-DC, </a:t>
            </a:r>
            <a:r>
              <a:rPr lang="en-GB" altLang="zh-CN" dirty="0" smtClean="0"/>
              <a:t>Qualcomm</a:t>
            </a:r>
          </a:p>
          <a:p>
            <a:pPr marL="0" indent="0">
              <a:buNone/>
            </a:pPr>
            <a:r>
              <a:rPr lang="en-GB" altLang="zh-CN" dirty="0" smtClean="0"/>
              <a:t>[2] R4-1909911, On EN-DC power class, Huawei, HiSilicon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604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3181</TotalTime>
  <Words>210</Words>
  <Application>Microsoft Office PowerPoint</Application>
  <PresentationFormat>宽屏</PresentationFormat>
  <Paragraphs>89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Courier New</vt:lpstr>
      <vt:lpstr>Times New Roman</vt:lpstr>
      <vt:lpstr>Office Theme</vt:lpstr>
      <vt:lpstr>WF on EN-DC power class</vt:lpstr>
      <vt:lpstr>Background</vt:lpstr>
      <vt:lpstr>Background</vt:lpstr>
      <vt:lpstr>WF</vt:lpstr>
      <vt:lpstr>WF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Huawei</cp:lastModifiedBy>
  <cp:revision>41</cp:revision>
  <dcterms:created xsi:type="dcterms:W3CDTF">2018-08-21T06:09:04Z</dcterms:created>
  <dcterms:modified xsi:type="dcterms:W3CDTF">2019-08-30T08:27:32Z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(3)HF14WfHR8ClXzEarpZSatOLgq4Ue5XLQYlXdY5F0wDUZxrQ1JPb6q6bcJOMCTMUsXfpQI/gR
lJVVRo+cQcfNRBA29W/829AgxSUtYE6sczjJWtmYIa2lOYznG8l976OWrgYKfo/eGVO39wHH
cWQQs8UZtVLa5iBiZ5y02AYTOhzSeQBJ72bSaKniT1PsC5kAurOtkJ6jvjWrqUsc9VU8P0ZQ
DdvgDjMZKahIdBA/aL</vt:lpwstr>
  </property>
  <property fmtid="{D5CDD505-2E9C-101B-9397-08002B2CF9AE}" pid="3" name="_2015_ms_pID_7253431">
    <vt:lpwstr>VSpCmFYpBRiXrCXEk6tGEKIDigtfLLNhym4IqmQzwbf8ZufK6DOPhk
8MnqWGMSIw8H7WtzzkEd+WA4hwbObkh7+Lry7WBhMHnZk8GGy1bCb4V30nWhREeVqTSjPmRx
5AGcvtXugC1lNw/GXjYg22zrtRonjkzJ/b4NO4Kl9WjOfiw/bNXmOXUDMgPwx7KNn/nObMK0
uBNj2S8l2evpxNEQx7rO1sLwhIG+xEGxh1oR</vt:lpwstr>
  </property>
  <property fmtid="{D5CDD505-2E9C-101B-9397-08002B2CF9AE}" pid="4" name="_2015_ms_pID_7253432">
    <vt:lpwstr>Ng==</vt:lpwstr>
  </property>
</Properties>
</file>