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58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Analysis assumption for NR CA_n78-n79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Mediatek, </a:t>
            </a:r>
            <a:r>
              <a:rPr lang="en-US" dirty="0" smtClean="0"/>
              <a:t>Skyworks, </a:t>
            </a:r>
            <a:r>
              <a:rPr lang="en-US" dirty="0" err="1" smtClean="0"/>
              <a:t>Qorvo</a:t>
            </a:r>
            <a:r>
              <a:rPr lang="en-US" smtClean="0"/>
              <a:t>, </a:t>
            </a:r>
            <a:r>
              <a:rPr lang="en-US" smtClean="0"/>
              <a:t>[Qualcomm]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26380" y="168256"/>
            <a:ext cx="1206561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b="1" dirty="0" smtClean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­­­3GPP TSG-RAN WG4 Meeting #92   </a:t>
            </a:r>
            <a:r>
              <a:rPr lang="en-GB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	          			                </a:t>
            </a:r>
            <a:r>
              <a:rPr lang="en-GB" b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R4-1910269  </a:t>
            </a:r>
          </a:p>
          <a:p>
            <a:pPr hangingPunct="0">
              <a:spcAft>
                <a:spcPts val="0"/>
              </a:spcAft>
            </a:pPr>
            <a:r>
              <a:rPr lang="en-GB" sz="20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Ljubljana, Slovenia, 20</a:t>
            </a:r>
            <a:r>
              <a:rPr lang="en-GB" sz="2000" b="1" baseline="30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26</a:t>
            </a:r>
            <a:r>
              <a:rPr lang="en-GB" sz="2000" b="1" baseline="30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Aug. 2019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 smtClean="0"/>
              <a:t>Analysis assumption </a:t>
            </a:r>
            <a:endParaRPr 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838200" y="703277"/>
            <a:ext cx="10515600" cy="493829"/>
          </a:xfrm>
        </p:spPr>
        <p:txBody>
          <a:bodyPr>
            <a:normAutofit/>
          </a:bodyPr>
          <a:lstStyle/>
          <a:p>
            <a:r>
              <a:rPr lang="en-US" sz="1600" dirty="0" smtClean="0"/>
              <a:t>Agreement 1:</a:t>
            </a:r>
            <a:endParaRPr lang="en-US" sz="1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35596"/>
              </p:ext>
            </p:extLst>
          </p:nvPr>
        </p:nvGraphicFramePr>
        <p:xfrm>
          <a:off x="2254793" y="1055330"/>
          <a:ext cx="6264740" cy="1493520"/>
        </p:xfrm>
        <a:graphic>
          <a:graphicData uri="http://schemas.openxmlformats.org/drawingml/2006/table">
            <a:tbl>
              <a:tblPr firstRow="1" firstCol="1" bandRow="1"/>
              <a:tblGrid>
                <a:gridCol w="3975030"/>
                <a:gridCol w="1150667"/>
                <a:gridCol w="1139043"/>
              </a:tblGrid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Unit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Antenna isolation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Diplexer out of band isolation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n79 filter rejection on n78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n78 filter rejection on n79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n78/n79 front-end loss </a:t>
                      </a:r>
                      <a:endParaRPr lang="en-US" sz="1400" strike="noStrike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4</a:t>
                      </a:r>
                      <a:endParaRPr lang="en-US" sz="1400" strike="noStrike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dB</a:t>
                      </a:r>
                      <a:endParaRPr lang="en-US" sz="1400" strike="noStrike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SNR requirement for QPSK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-1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PMingLiU" panose="02020500000000000000" pitchFamily="18" charset="-120"/>
                        </a:rPr>
                        <a:t>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內容版面配置區 5"/>
          <p:cNvSpPr txBox="1">
            <a:spLocks/>
          </p:cNvSpPr>
          <p:nvPr/>
        </p:nvSpPr>
        <p:spPr>
          <a:xfrm>
            <a:off x="838200" y="2735822"/>
            <a:ext cx="10515600" cy="3575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Agreement 2: </a:t>
            </a:r>
            <a:r>
              <a:rPr lang="x-none" sz="1600" dirty="0"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rPr>
              <a:t>ΔT</a:t>
            </a:r>
            <a:r>
              <a:rPr lang="x-none" sz="1600" baseline="-25000" dirty="0"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rPr>
              <a:t>IB,c</a:t>
            </a:r>
            <a:r>
              <a:rPr lang="en-US" sz="1600" dirty="0" smtClean="0"/>
              <a:t> as below, </a:t>
            </a:r>
            <a:r>
              <a:rPr lang="x-none" sz="1600" dirty="0" smtClean="0"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rPr>
              <a:t>Δ</a:t>
            </a:r>
            <a:r>
              <a:rPr lang="en-US" sz="1600" dirty="0" smtClean="0"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rPr>
              <a:t>R</a:t>
            </a:r>
            <a:r>
              <a:rPr lang="x-none" sz="1600" baseline="-25000" dirty="0" smtClean="0"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</a:rPr>
              <a:t>IB,c</a:t>
            </a:r>
            <a:r>
              <a:rPr lang="en-US" sz="1600" dirty="0" smtClean="0"/>
              <a:t> is not required to be changed</a:t>
            </a:r>
          </a:p>
          <a:p>
            <a:endParaRPr lang="en-US" sz="1600" dirty="0"/>
          </a:p>
          <a:p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141358"/>
              </p:ext>
            </p:extLst>
          </p:nvPr>
        </p:nvGraphicFramePr>
        <p:xfrm>
          <a:off x="1808744" y="3111190"/>
          <a:ext cx="8260807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3184646"/>
                <a:gridCol w="3184646"/>
                <a:gridCol w="1891515"/>
              </a:tblGrid>
              <a:tr h="1564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Inter-band DC Configuration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E-UTRA and NR Band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ΔT</a:t>
                      </a:r>
                      <a:r>
                        <a:rPr lang="x-none" sz="1400" baseline="-250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IB,c</a:t>
                      </a:r>
                      <a:r>
                        <a:rPr lang="x-none" sz="140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 [dB]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474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MS PGothic" panose="020B0600070205080204" pitchFamily="34" charset="-128"/>
                        </a:rPr>
                        <a:t>CA_n78-n79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n78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</a:t>
                      </a:r>
                      <a:r>
                        <a:rPr lang="en-US" sz="1400" baseline="30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47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MS PGothic" panose="020B0600070205080204" pitchFamily="34" charset="-128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</a:t>
                      </a:r>
                      <a:r>
                        <a:rPr lang="en-GB" sz="14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]</a:t>
                      </a:r>
                      <a:r>
                        <a:rPr lang="en-GB" sz="1400" baseline="30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4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1.5]</a:t>
                      </a:r>
                      <a:r>
                        <a:rPr lang="en-GB" sz="1400" baseline="30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2,5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4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n79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</a:t>
                      </a:r>
                      <a:r>
                        <a:rPr lang="en-US" sz="1400" baseline="30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4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1.5]</a:t>
                      </a:r>
                      <a:r>
                        <a:rPr lang="en-GB" sz="1400" baseline="30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3,5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4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[0.8]</a:t>
                      </a:r>
                      <a:r>
                        <a:rPr lang="en-GB" sz="1400" baseline="30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4,5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847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1: 3300M to 3700M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2: 3700M to 3800M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3: 4400M to 4500M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4: 4500M to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5000M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5: These requirements apply for UE supports simultaneous RX/TX for CA_n78-n79</a:t>
                      </a: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400" b="0" strike="sngStrike" baseline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while </a:t>
                      </a:r>
                      <a:r>
                        <a:rPr lang="en-GB" sz="1400" b="0" strike="sng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NR band n78 not sharing path with</a:t>
                      </a:r>
                      <a:r>
                        <a:rPr lang="en-GB" sz="1400" b="0" strike="sngStrike" baseline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band 77 in current release.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6: The requirements apply for UE not support simultaneous RX/TX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for CA_n78-n79</a:t>
                      </a: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baseline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Note 7: The CA_n78-n79 does not support mandatory simultaneous RX/TX in current release</a:t>
                      </a:r>
                      <a:endParaRPr lang="en-US" sz="1400" b="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1095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Agreement </a:t>
            </a:r>
            <a:r>
              <a:rPr lang="en-US" sz="2400" dirty="0" smtClean="0"/>
              <a:t>3: For UE supporting band n77 and n79, CA_n77-n79 can also support CA_n78-n79 without mandatory simultaneous RX/TX in current release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Interested companies are </a:t>
            </a:r>
            <a:r>
              <a:rPr lang="en-US" sz="2400" dirty="0"/>
              <a:t>encouraged to provide analysis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1895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u="heavy" dirty="0"/>
              <a:t>R4-1909058</a:t>
            </a:r>
            <a:r>
              <a:rPr lang="en-GB" dirty="0"/>
              <a:t>	MSD on </a:t>
            </a:r>
            <a:r>
              <a:rPr lang="en-GB" dirty="0" err="1"/>
              <a:t>asyncronous</a:t>
            </a:r>
            <a:r>
              <a:rPr lang="en-GB" dirty="0"/>
              <a:t> operation for </a:t>
            </a:r>
            <a:r>
              <a:rPr lang="en-GB" dirty="0" smtClean="0"/>
              <a:t>n78-n79</a:t>
            </a:r>
          </a:p>
          <a:p>
            <a:pPr marL="514350" indent="-514350">
              <a:buFont typeface="+mj-lt"/>
              <a:buAutoNum type="arabicPeriod"/>
            </a:pPr>
            <a:r>
              <a:rPr lang="en-GB" u="heavy" dirty="0"/>
              <a:t>R4-1909946</a:t>
            </a:r>
            <a:r>
              <a:rPr lang="en-GB" dirty="0"/>
              <a:t>	B42_n79 for UE supporting NR bands n78 and n79 </a:t>
            </a:r>
            <a:r>
              <a:rPr lang="en-GB" dirty="0" smtClean="0"/>
              <a:t>only</a:t>
            </a:r>
          </a:p>
          <a:p>
            <a:pPr marL="514350" indent="-514350">
              <a:buFont typeface="+mj-lt"/>
              <a:buAutoNum type="arabicPeriod"/>
            </a:pPr>
            <a:r>
              <a:rPr lang="en-GB" u="heavy" dirty="0"/>
              <a:t>R4-1908061</a:t>
            </a:r>
            <a:r>
              <a:rPr lang="en-GB" dirty="0"/>
              <a:t>	Feasibility of asynchronous operation of CA_n78-n79 MSD due to cross band isolation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395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218</Words>
  <Application>Microsoft Office PowerPoint</Application>
  <PresentationFormat>寬螢幕</PresentationFormat>
  <Paragraphs>62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3" baseType="lpstr">
      <vt:lpstr>MS PGothic</vt:lpstr>
      <vt:lpstr>PMingLiU</vt:lpstr>
      <vt:lpstr>PMingLiU</vt:lpstr>
      <vt:lpstr>SimSun</vt:lpstr>
      <vt:lpstr>Arial</vt:lpstr>
      <vt:lpstr>Calibri</vt:lpstr>
      <vt:lpstr>Calibri Light</vt:lpstr>
      <vt:lpstr>Times New Roman</vt:lpstr>
      <vt:lpstr>Office 佈景主題</vt:lpstr>
      <vt:lpstr> Analysis assumption for NR CA_n78-n79</vt:lpstr>
      <vt:lpstr>Analysis assumption </vt:lpstr>
      <vt:lpstr>PowerPoint 簡報</vt:lpstr>
      <vt:lpstr>Reference</vt:lpstr>
    </vt:vector>
  </TitlesOfParts>
  <Company>Mediatek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assumption for NR CA_n78-n79</dc:title>
  <dc:creator>Huanren Fu (傅煥仁)</dc:creator>
  <cp:lastModifiedBy>Huanren Fu (傅煥仁)</cp:lastModifiedBy>
  <cp:revision>26</cp:revision>
  <dcterms:created xsi:type="dcterms:W3CDTF">2019-08-26T17:00:24Z</dcterms:created>
  <dcterms:modified xsi:type="dcterms:W3CDTF">2019-08-29T15:37:48Z</dcterms:modified>
</cp:coreProperties>
</file>