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7" r:id="rId6"/>
    <p:sldId id="270" r:id="rId7"/>
    <p:sldId id="269" r:id="rId8"/>
    <p:sldId id="273" r:id="rId9"/>
    <p:sldId id="27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4660"/>
  </p:normalViewPr>
  <p:slideViewPr>
    <p:cSldViewPr>
      <p:cViewPr varScale="1">
        <p:scale>
          <a:sx n="80" d="100"/>
          <a:sy n="80" d="100"/>
        </p:scale>
        <p:origin x="9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4D1A3BB9-A924-49EF-8F44-B622EC64705F}"/>
    <pc:docChg chg="modSld">
      <pc:chgData name="Santhan Thangarasa" userId="408d9f9c-4a2c-4dc8-a0f4-253ef568dfdf" providerId="ADAL" clId="{4D1A3BB9-A924-49EF-8F44-B622EC64705F}" dt="2019-08-30T07:53:10.994" v="22"/>
      <pc:docMkLst>
        <pc:docMk/>
      </pc:docMkLst>
      <pc:sldChg chg="modSp">
        <pc:chgData name="Santhan Thangarasa" userId="408d9f9c-4a2c-4dc8-a0f4-253ef568dfdf" providerId="ADAL" clId="{4D1A3BB9-A924-49EF-8F44-B622EC64705F}" dt="2019-08-30T07:53:10.994" v="22"/>
        <pc:sldMkLst>
          <pc:docMk/>
          <pc:sldMk cId="0" sldId="256"/>
        </pc:sldMkLst>
        <pc:spChg chg="mod">
          <ac:chgData name="Santhan Thangarasa" userId="408d9f9c-4a2c-4dc8-a0f4-253ef568dfdf" providerId="ADAL" clId="{4D1A3BB9-A924-49EF-8F44-B622EC64705F}" dt="2019-08-30T07:53:10.994" v="22"/>
          <ac:spMkLst>
            <pc:docMk/>
            <pc:sldMk cId="0" sldId="256"/>
            <ac:spMk id="2051" creationId="{732DF2D5-9D9A-4862-9C8A-329725393EEC}"/>
          </ac:spMkLst>
        </pc:spChg>
      </pc:sldChg>
      <pc:sldChg chg="modSp">
        <pc:chgData name="Santhan Thangarasa" userId="408d9f9c-4a2c-4dc8-a0f4-253ef568dfdf" providerId="ADAL" clId="{4D1A3BB9-A924-49EF-8F44-B622EC64705F}" dt="2019-08-30T07:52:52.116" v="19" actId="207"/>
        <pc:sldMkLst>
          <pc:docMk/>
          <pc:sldMk cId="2713289350" sldId="267"/>
        </pc:sldMkLst>
        <pc:spChg chg="mod">
          <ac:chgData name="Santhan Thangarasa" userId="408d9f9c-4a2c-4dc8-a0f4-253ef568dfdf" providerId="ADAL" clId="{4D1A3BB9-A924-49EF-8F44-B622EC64705F}" dt="2019-08-30T07:52:52.116" v="19" actId="207"/>
          <ac:spMkLst>
            <pc:docMk/>
            <pc:sldMk cId="2713289350" sldId="267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4D1A3BB9-A924-49EF-8F44-B622EC64705F}" dt="2019-08-30T07:52:43.939" v="18" actId="20577"/>
        <pc:sldMkLst>
          <pc:docMk/>
          <pc:sldMk cId="616369377" sldId="273"/>
        </pc:sldMkLst>
        <pc:spChg chg="mod">
          <ac:chgData name="Santhan Thangarasa" userId="408d9f9c-4a2c-4dc8-a0f4-253ef568dfdf" providerId="ADAL" clId="{4D1A3BB9-A924-49EF-8F44-B622EC64705F}" dt="2019-08-30T07:52:43.939" v="18" actId="20577"/>
          <ac:spMkLst>
            <pc:docMk/>
            <pc:sldMk cId="616369377" sldId="273"/>
            <ac:spMk id="3" creationId="{9A38BA51-A015-424C-9C7C-E730FCB2878B}"/>
          </ac:spMkLst>
        </pc:spChg>
      </pc:sldChg>
    </pc:docChg>
  </pc:docChgLst>
  <pc:docChgLst>
    <pc:chgData name="Santhan Thangarasa" userId="408d9f9c-4a2c-4dc8-a0f4-253ef568dfdf" providerId="ADAL" clId="{231B5B59-A4C8-4AFE-B61A-A444CB4757EC}"/>
    <pc:docChg chg="modSld">
      <pc:chgData name="Santhan Thangarasa" userId="408d9f9c-4a2c-4dc8-a0f4-253ef568dfdf" providerId="ADAL" clId="{231B5B59-A4C8-4AFE-B61A-A444CB4757EC}" dt="2019-08-30T08:33:54.707" v="2"/>
      <pc:docMkLst>
        <pc:docMk/>
      </pc:docMkLst>
      <pc:sldChg chg="modSp">
        <pc:chgData name="Santhan Thangarasa" userId="408d9f9c-4a2c-4dc8-a0f4-253ef568dfdf" providerId="ADAL" clId="{231B5B59-A4C8-4AFE-B61A-A444CB4757EC}" dt="2019-08-30T08:33:54.707" v="2"/>
        <pc:sldMkLst>
          <pc:docMk/>
          <pc:sldMk cId="0" sldId="256"/>
        </pc:sldMkLst>
        <pc:spChg chg="mod">
          <ac:chgData name="Santhan Thangarasa" userId="408d9f9c-4a2c-4dc8-a0f4-253ef568dfdf" providerId="ADAL" clId="{231B5B59-A4C8-4AFE-B61A-A444CB4757EC}" dt="2019-08-30T08:33:54.707" v="2"/>
          <ac:spMkLst>
            <pc:docMk/>
            <pc:sldMk cId="0" sldId="256"/>
            <ac:spMk id="2051" creationId="{732DF2D5-9D9A-4862-9C8A-329725393E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 – 30 August,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Qualcomm Incorporated, Huawei, </a:t>
            </a:r>
            <a:r>
              <a:rPr lang="en-US" altLang="zh-CN" sz="2800">
                <a:solidFill>
                  <a:schemeClr val="tx1"/>
                </a:solidFill>
              </a:rPr>
              <a:t>HiSilicon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288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R4-1910107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Release 15 WUS framework is used to evaluate the release 16 WUS performance.</a:t>
            </a:r>
          </a:p>
          <a:p>
            <a:pPr lvl="1"/>
            <a:r>
              <a:rPr lang="en-GB" dirty="0"/>
              <a:t>Companies are expected to analyse the WUS detection performance of each WUS sequence assuming UE monitors two sequences based on Rel-15 WUS framework in </a:t>
            </a:r>
            <a:r>
              <a:rPr lang="en-US" altLang="sv-SE" dirty="0"/>
              <a:t>R4-1816334</a:t>
            </a:r>
            <a:r>
              <a:rPr lang="en-GB" dirty="0"/>
              <a:t>.</a:t>
            </a:r>
            <a:endParaRPr lang="sv-SE" dirty="0"/>
          </a:p>
          <a:p>
            <a:pPr lvl="1"/>
            <a:r>
              <a:rPr lang="en-GB" dirty="0"/>
              <a:t>The simulation assumptions will be updated if necessary.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RAN4 shall wait for further RAN1 progress and based on that agree on the simulation assumptions at next meeting. </a:t>
            </a:r>
          </a:p>
        </p:txBody>
      </p:sp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/>
          <a:lstStyle/>
          <a:p>
            <a:r>
              <a:rPr lang="en-GB" sz="2400" dirty="0"/>
              <a:t>Both in serving cell relaxed monitoring mode and in serving cell non-relaxed monitoring mode, if UE is configured with RSRP change for TA validation, the first and the second measurements used for validating the TA shall satisfy the following conditions</a:t>
            </a:r>
          </a:p>
          <a:p>
            <a:pPr lvl="2"/>
            <a:r>
              <a:rPr lang="en-GB" sz="2000" dirty="0"/>
              <a:t>The first measurement (RSRP1) shall be performed within following time range: </a:t>
            </a:r>
            <a:r>
              <a:rPr lang="en-US" sz="2000" i="1" dirty="0"/>
              <a:t>T1 – N ≤ T1’ ≤ T1 + N;</a:t>
            </a:r>
            <a:endParaRPr lang="sv-SE" sz="2000" dirty="0"/>
          </a:p>
          <a:p>
            <a:pPr lvl="1"/>
            <a:endParaRPr lang="en-GB" altLang="zh-CN" sz="1200" dirty="0"/>
          </a:p>
          <a:p>
            <a:pPr lvl="2"/>
            <a:r>
              <a:rPr lang="en-GB" sz="2000" dirty="0"/>
              <a:t>The second measurement (RSRP2) shall be performed within following time range: </a:t>
            </a:r>
            <a:r>
              <a:rPr lang="en-US" sz="2000" i="1" dirty="0"/>
              <a:t>T2 – M ≤ T2’&lt;T2;</a:t>
            </a:r>
          </a:p>
          <a:p>
            <a:pPr lvl="2"/>
            <a:r>
              <a:rPr lang="en-GB" sz="2000" dirty="0"/>
              <a:t>Where T1’ is the time when RSRP1 becomes available, T1 is the time when TA is obtained, N is TBD, T2’ is the time when RSRP2 becomes available, T2 is the time when TA is validated, M TBD. </a:t>
            </a:r>
            <a:endParaRPr lang="sv-SE" sz="2000" dirty="0"/>
          </a:p>
          <a:p>
            <a:r>
              <a:rPr lang="en-GB" sz="2400" dirty="0"/>
              <a:t>Relaxation on serving cell monitoring is allowed regardless of TA validation mechanism.</a:t>
            </a:r>
            <a:endParaRPr lang="sv-SE" sz="2400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en-US" altLang="zh-CN" sz="1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0080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0DBEA-9ABC-4E38-A2F2-F823DBCD3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8BA51-A015-424C-9C7C-E730FCB28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eNB</a:t>
            </a:r>
            <a:r>
              <a:rPr lang="en-US" dirty="0"/>
              <a:t> can configure the UE with any of K=1 and K=2, i.e. one or two thresholds for validating the TA when configured with serving cell measurement change attribute.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16369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evaluation period at least includes T2.</a:t>
            </a:r>
          </a:p>
          <a:p>
            <a:r>
              <a:rPr lang="en-GB" dirty="0"/>
              <a:t>The definition of measurement accuracy of DL quality report in MSG3 can be reused from MSG3 based DL quality report for NB-IoT.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EB4081E-080D-40E4-9ECC-F208EFDDAC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DD3DFA-B2CE-404A-ADB4-79F059C16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CCDA80-FB4E-4CBC-A382-834834195A6B}">
  <ds:schemaRefs>
    <ds:schemaRef ds:uri="6f846979-0e6f-42ff-8b87-e1893efeda99"/>
    <ds:schemaRef ds:uri="http://purl.org/dc/terms/"/>
    <ds:schemaRef ds:uri="db33437f-65a5-48c5-b537-19efd290f967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7122</TotalTime>
  <Words>324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Unicode MS</vt:lpstr>
      <vt:lpstr>Calibri</vt:lpstr>
      <vt:lpstr>Office 主题</vt:lpstr>
      <vt:lpstr>3GPP TSG-RAN WG4 Meeting #92 Ljubljana, Slovenia, 26 – 30 August, 2019</vt:lpstr>
      <vt:lpstr>Wake-up signal</vt:lpstr>
      <vt:lpstr> MPDCCH performance improvement for RLM</vt:lpstr>
      <vt:lpstr>Preconfigured UL resource </vt:lpstr>
      <vt:lpstr>Preconfigured UL resource 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537</cp:revision>
  <dcterms:created xsi:type="dcterms:W3CDTF">2016-01-12T08:39:50Z</dcterms:created>
  <dcterms:modified xsi:type="dcterms:W3CDTF">2019-08-30T08:33:55Z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