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0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300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Ljubljana, Slovenia, 26 - 30 August,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348880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URLLC test methodology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R4-1910044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Evaluation of the feasibility for test reliability of 99.999%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  <a:noFill/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Take the following factors into account to evaluate the feasibility of test 99.999% reliability</a:t>
            </a:r>
          </a:p>
          <a:p>
            <a:pPr lvl="1"/>
            <a:r>
              <a:rPr lang="en-US" altLang="zh-CN" dirty="0"/>
              <a:t>The goal of the evaluation should be to provide estimates of test time(s) and confidence level(s) for the methods in slide 3 (or other methods if identified) so that a conclusion on test feasibility, confidence </a:t>
            </a:r>
            <a:r>
              <a:rPr lang="en-US" altLang="zh-CN" dirty="0" smtClean="0"/>
              <a:t>level, reasonable test time and test </a:t>
            </a:r>
            <a:r>
              <a:rPr lang="en-US" altLang="zh-CN" dirty="0"/>
              <a:t>methodology can be reached.</a:t>
            </a:r>
          </a:p>
          <a:p>
            <a:pPr lvl="1"/>
            <a:r>
              <a:rPr lang="en-US" altLang="zh-CN" dirty="0"/>
              <a:t>Key factors impacting evaluation</a:t>
            </a:r>
          </a:p>
          <a:p>
            <a:pPr lvl="2"/>
            <a:r>
              <a:rPr lang="en-US" altLang="zh-CN" dirty="0"/>
              <a:t>Target </a:t>
            </a:r>
            <a:r>
              <a:rPr lang="en-US" altLang="zh-CN" dirty="0" smtClean="0"/>
              <a:t>reliability </a:t>
            </a:r>
            <a:r>
              <a:rPr lang="en-US" altLang="zh-CN" dirty="0"/>
              <a:t>level: 99.999%</a:t>
            </a:r>
          </a:p>
          <a:p>
            <a:pPr lvl="2"/>
            <a:r>
              <a:rPr lang="en-US" altLang="zh-CN" dirty="0" smtClean="0"/>
              <a:t>Possible confidence </a:t>
            </a:r>
            <a:r>
              <a:rPr lang="en-US" altLang="zh-CN" dirty="0"/>
              <a:t>level (CL): {95%, 98%, 99%, 99.5%}</a:t>
            </a:r>
          </a:p>
          <a:p>
            <a:pPr lvl="2"/>
            <a:r>
              <a:rPr lang="en-US" altLang="zh-CN" dirty="0"/>
              <a:t>Number of </a:t>
            </a:r>
            <a:r>
              <a:rPr lang="en-US" altLang="zh-CN" dirty="0" smtClean="0"/>
              <a:t>errors</a:t>
            </a:r>
            <a:endParaRPr lang="en-US" altLang="zh-CN" strike="sngStrike" dirty="0"/>
          </a:p>
          <a:p>
            <a:pPr lvl="1"/>
            <a:r>
              <a:rPr lang="en-US" altLang="zh-CN" dirty="0"/>
              <a:t>Other factors to describe</a:t>
            </a:r>
          </a:p>
          <a:p>
            <a:pPr lvl="2"/>
            <a:r>
              <a:rPr lang="en-US" altLang="zh-CN" dirty="0"/>
              <a:t>The following factors may be relevant to the evaluation and assumptions used should be described when presenting results:</a:t>
            </a:r>
          </a:p>
          <a:p>
            <a:pPr lvl="3"/>
            <a:r>
              <a:rPr lang="en-US" altLang="zh-CN" dirty="0"/>
              <a:t>Propagation </a:t>
            </a:r>
            <a:r>
              <a:rPr lang="en-US" altLang="zh-CN" dirty="0" smtClean="0"/>
              <a:t>condition </a:t>
            </a:r>
            <a:r>
              <a:rPr lang="en-US" altLang="zh-CN" dirty="0"/>
              <a:t>(e.g., static, fading</a:t>
            </a:r>
            <a:r>
              <a:rPr lang="en-US" altLang="zh-CN" dirty="0" smtClean="0"/>
              <a:t>)</a:t>
            </a:r>
            <a:endParaRPr lang="en-US" altLang="zh-CN" strike="sngStrike" dirty="0"/>
          </a:p>
          <a:p>
            <a:pPr lvl="3"/>
            <a:r>
              <a:rPr lang="en-US" altLang="zh-CN" dirty="0"/>
              <a:t>Antenna </a:t>
            </a:r>
            <a:r>
              <a:rPr lang="en-US" altLang="zh-CN" dirty="0" smtClean="0"/>
              <a:t>configuration</a:t>
            </a:r>
            <a:endParaRPr lang="en-US" altLang="zh-CN" strike="sngStrike" dirty="0"/>
          </a:p>
          <a:p>
            <a:pPr lvl="3"/>
            <a:r>
              <a:rPr lang="en-US" altLang="zh-CN" dirty="0"/>
              <a:t>Number of </a:t>
            </a:r>
            <a:r>
              <a:rPr lang="en-US" altLang="zh-CN" dirty="0" smtClean="0"/>
              <a:t>retransmission</a:t>
            </a:r>
            <a:endParaRPr lang="en-US" altLang="zh-CN" strike="sngStrike" dirty="0"/>
          </a:p>
          <a:p>
            <a:pPr lvl="3"/>
            <a:r>
              <a:rPr lang="en-US" altLang="zh-CN" dirty="0"/>
              <a:t>Duplexing mode and TDD </a:t>
            </a:r>
            <a:r>
              <a:rPr lang="en-US" altLang="zh-CN" dirty="0" smtClean="0"/>
              <a:t>configuration</a:t>
            </a:r>
            <a:endParaRPr lang="en-US" altLang="zh-CN" strike="sngStrike" dirty="0"/>
          </a:p>
          <a:p>
            <a:pPr lvl="3"/>
            <a:r>
              <a:rPr lang="en-US" altLang="zh-CN" dirty="0"/>
              <a:t>Slot </a:t>
            </a:r>
            <a:r>
              <a:rPr lang="en-US" altLang="zh-CN" dirty="0" smtClean="0"/>
              <a:t>based transmission or</a:t>
            </a:r>
            <a:r>
              <a:rPr lang="en-US" altLang="zh-CN" dirty="0" smtClean="0"/>
              <a:t> </a:t>
            </a:r>
            <a:r>
              <a:rPr lang="en-US" altLang="zh-CN" dirty="0"/>
              <a:t>non-slot </a:t>
            </a:r>
            <a:r>
              <a:rPr lang="en-US" altLang="zh-CN" dirty="0" smtClean="0"/>
              <a:t>based transmission</a:t>
            </a:r>
            <a:endParaRPr lang="en-US" altLang="zh-CN" strike="sngStrike" dirty="0" smtClean="0"/>
          </a:p>
          <a:p>
            <a:pPr lvl="3"/>
            <a:r>
              <a:rPr lang="en-US" altLang="zh-CN" dirty="0" smtClean="0"/>
              <a:t>MCS</a:t>
            </a:r>
            <a:endParaRPr lang="en-US" altLang="zh-CN" strike="sngStrike" dirty="0" smtClean="0"/>
          </a:p>
          <a:p>
            <a:pPr lvl="3"/>
            <a:r>
              <a:rPr lang="en-US" altLang="zh-CN" dirty="0" smtClean="0"/>
              <a:t>Rank</a:t>
            </a:r>
            <a:endParaRPr lang="en-US" altLang="zh-CN" strike="sngStrike" dirty="0"/>
          </a:p>
          <a:p>
            <a:pPr lvl="3"/>
            <a:r>
              <a:rPr lang="en-US" altLang="zh-CN"/>
              <a:t>PDSCH </a:t>
            </a:r>
            <a:r>
              <a:rPr lang="en-US" altLang="zh-CN" smtClean="0"/>
              <a:t>mapping type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DMRS configuration</a:t>
            </a:r>
            <a:endParaRPr lang="en-US" altLang="zh-CN" dirty="0"/>
          </a:p>
          <a:p>
            <a:pPr lvl="3"/>
            <a:r>
              <a:rPr lang="en-US" altLang="zh-CN" dirty="0" smtClean="0"/>
              <a:t>CBW/SCS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methodology for test reliability of 99.999%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Test methodology:</a:t>
            </a:r>
          </a:p>
          <a:p>
            <a:pPr lvl="1"/>
            <a:r>
              <a:rPr lang="en-US" altLang="zh-CN" dirty="0"/>
              <a:t>Option 1: </a:t>
            </a:r>
            <a:r>
              <a:rPr lang="en-US" altLang="zh-CN" dirty="0" smtClean="0"/>
              <a:t>Run one long test to reach reliability of 99.999% </a:t>
            </a:r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2: Run multiple small duration tests with different channel seeds and combine the results later</a:t>
            </a:r>
          </a:p>
          <a:p>
            <a:pPr lvl="1"/>
            <a:r>
              <a:rPr lang="en-US" altLang="zh-CN" dirty="0"/>
              <a:t>Option 3: Leave to RAN5 to define </a:t>
            </a:r>
            <a:r>
              <a:rPr lang="en-US" altLang="zh-CN" dirty="0" smtClean="0"/>
              <a:t>(for UE only)</a:t>
            </a:r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3a: Use RAN5 method for BS if applicable</a:t>
            </a:r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4: Extrapolation to low BLER for some test cases</a:t>
            </a:r>
          </a:p>
          <a:p>
            <a:pPr lvl="1"/>
            <a:r>
              <a:rPr lang="en-US" altLang="zh-CN" dirty="0"/>
              <a:t>Option 5: UTRA BLER test methodology from TS 25.141/34.121-1 as a starting point</a:t>
            </a:r>
          </a:p>
          <a:p>
            <a:pPr lvl="1"/>
            <a:r>
              <a:rPr lang="en-US" altLang="zh-CN" dirty="0"/>
              <a:t>Other options are not precluded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9121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methodology for low latency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Test metric of delay is not feasible for low latency test in RAN4</a:t>
            </a:r>
            <a:endParaRPr lang="zh-CN" altLang="zh-CN" dirty="0"/>
          </a:p>
          <a:p>
            <a:r>
              <a:rPr lang="en-GB" altLang="zh-CN" dirty="0"/>
              <a:t>Low latency related features are feasible to be tested under the test metrics other than delay, such as throughput and/or BLER.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3753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Reliability and Low latency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No combined performance requirements will be defined </a:t>
            </a:r>
            <a:r>
              <a:rPr lang="en-GB" altLang="zh-CN" dirty="0" smtClean="0"/>
              <a:t>by </a:t>
            </a:r>
            <a:r>
              <a:rPr lang="en-GB" altLang="zh-CN" dirty="0" smtClean="0"/>
              <a:t>meeting both reliability of 99.999% </a:t>
            </a:r>
            <a:r>
              <a:rPr lang="en-GB" altLang="zh-CN" dirty="0" smtClean="0"/>
              <a:t>and </a:t>
            </a:r>
            <a:r>
              <a:rPr lang="en-GB" altLang="zh-CN" dirty="0"/>
              <a:t>low </a:t>
            </a:r>
            <a:r>
              <a:rPr lang="en-GB" altLang="zh-CN" dirty="0" smtClean="0"/>
              <a:t>latency requirements</a:t>
            </a:r>
          </a:p>
        </p:txBody>
      </p:sp>
    </p:spTree>
    <p:extLst>
      <p:ext uri="{BB962C8B-B14F-4D97-AF65-F5344CB8AC3E}">
        <p14:creationId xmlns:p14="http://schemas.microsoft.com/office/powerpoint/2010/main" val="2360106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335</Words>
  <Application>Microsoft Office PowerPoint</Application>
  <PresentationFormat>全屏显示(4:3)</PresentationFormat>
  <Paragraphs>37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主题</vt:lpstr>
      <vt:lpstr>3GPP TSG-RAN WG4 Meeting #92   Ljubljana, Slovenia, 26 - 30 August, 2019</vt:lpstr>
      <vt:lpstr>Evaluation of the feasibility for test reliability of 99.999%</vt:lpstr>
      <vt:lpstr>Test methodology for test reliability of 99.999%</vt:lpstr>
      <vt:lpstr>Test methodology for low latency</vt:lpstr>
      <vt:lpstr>Reliability and Low latency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Lixiang (Tricia)</cp:lastModifiedBy>
  <cp:revision>94</cp:revision>
  <dcterms:created xsi:type="dcterms:W3CDTF">2016-01-12T08:39:50Z</dcterms:created>
  <dcterms:modified xsi:type="dcterms:W3CDTF">2019-08-29T15:44:52Z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(3)NgzrXtc410/13kh79dgVlBVsdRqTsODkZikRfECMezusRpX0y/MxJNJE1GpPFmNwh1CdZyxr
Uf4DmonvGx+ySE9rRIfADsGWhcHbNewTpRYgnLvTf1zmzsNeZOjfYBHeEcrLlr+tivJZE8h0
QT0Wh8N2kevE2A0Mv8Yy28Oxbm3kbQqF6UufcyBt8os1P2iUip4lwpixqWYv6hFRqwW1Lcd5
aBd69wvE+APg7/XEps</vt:lpwstr>
  </property>
  <property fmtid="{D5CDD505-2E9C-101B-9397-08002B2CF9AE}" pid="3" name="_2015_ms_pID_7253431">
    <vt:lpwstr>AL0gSSXfSIyF/rPFq12LBwqqNk02EQL4/W9pCuR5WuqLG00SRH4pOB
2E7EHRSbzLhluqZyLyP1e7LkB0435qwSIdGVsRB/AhP2gjZINXAJocAWCc+L3qK3uQUbox7z
OSK3nUMKQTMP10dVxGHYfUXKF0Sr62BwCBMMnQuXlk/IMUswPynmI4HhefeWoYVZfi1r1HD6
ldFKgauZu8a0wY9+y4577nvvFETCPbDQqj4H</vt:lpwstr>
  </property>
  <property fmtid="{D5CDD505-2E9C-101B-9397-08002B2CF9AE}" pid="4" name="_2015_ms_pID_7253432">
    <vt:lpwstr>0Iovo5WDRY7T0GNad+tFedGqqa5OCsiV8z7i
Phdqe1xx0ysMMvGkVKc4z5UltYeIvoI53qZp8z6BaJF8iwy+YJc=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