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8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2E47C-1B38-4B23-A877-91F83ADFE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CABE41-C914-477B-983A-25FFF92F2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C2E3D-9256-4DD1-BC22-FD224EB60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FBDCC-D430-4C4B-8FEF-03016DCFA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64DFF-0DB8-499F-BEE6-3E7F3E9FD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28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E5EC4-3F3F-4876-896D-C7AE3BE04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28D6DD-057C-4BDE-AB1D-17E3B6FB77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C527A-8C63-419B-98F0-10500A5E6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431E7-181B-4F79-B171-1832CDCBE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58915-4287-4B8A-A4D4-C9C5D034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165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B7B2F9-F209-4EC7-A72F-7C253C2F17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8C6603-2993-40A5-8C0F-2CFD993B0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8EFC9-06AB-4CB8-A1AC-4E4424E76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BDA8A-C2D3-4851-9962-628405FC6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F7DFC-938C-489E-831D-44645D4EE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365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B51A3-BBCD-4F69-B63A-380661021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64D15-E588-47F3-89F7-54E27510C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4A80C-EA88-4073-A95B-8BF19CA65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04BB2-69FD-4485-8616-80D5A01AC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584B9-C882-482F-A70B-50281888B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26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A1EA3-9434-4F19-AA64-96A3D6A84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470584-4C16-48C8-A561-241AC1855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15F7B-DECF-4C16-AA77-C3F80D7D3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E626E-7EE8-4E42-8C63-70CDA89DC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3B75C-9007-4618-89A5-46DBA8231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23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D594C-981A-4B04-9E6F-C7B969E44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5C2C-DE5C-4C29-848F-43485E97F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4AFFB-85F4-4AB1-8CAA-C3947C53B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3599CD-6AE0-461A-ADFA-899392FA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E65D9A-4073-407E-A259-0F46BEF3F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F8E2BA-5B12-433E-BC2D-102CB6172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02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78717-A1A3-48CD-83D0-7C88F2C4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148BD-5BBE-4449-9D0F-CAF887BC6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14F7D-701B-4292-82DB-4D0BF8955F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30F6C-0AE1-4FDA-B745-CDDA0C3226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10CB31-7D2C-4F90-A0A5-AABC6C22D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18228F-7C42-4A41-990C-D106B56BA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179A4F-4360-4DDA-B436-98B2BACC0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96BCA0-93A3-4ADF-A6FD-B05AD505B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05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CB469-DE13-47B4-A8CA-C7D5BBA1D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AD8C6A-6801-4642-A4F8-8BE63F6DC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6D991-0E78-445C-AAFF-11048E84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2EF6B9-F10E-47BB-9BD0-E0777A2FA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9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4CA92D-93A5-43E7-9945-826EEC2E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6F156-08E0-44DB-BAC2-DA410102D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3E6AC-F56F-483C-B52A-59838EE8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64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FD3B-EE34-4D91-9232-97F5D6CAB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55DB9-D95B-455A-B2B2-B21E0FB44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BC0F9-36B5-4B28-9188-452DB2B5B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4221B7-E223-4337-A3C0-6C91C1238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127D7B-E11B-4C3D-A6E2-5B6139D73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B716B0-C46D-43D5-9866-25B46D99D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279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F15-38DC-411F-BB48-0BFECE592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501669-815D-48D8-979A-735B130880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FBC21-E796-4416-B696-99DEE40C5C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D890AF-58BF-4C9C-8361-70762B689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8B6526-6062-4269-AFF8-A5082377C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40EE4-BC9B-4C3B-83ED-411944CE0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838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51C26-4DAD-45F8-9989-5B753337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B9693-55B3-40AE-9387-9EDF35CC5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149D2-F490-4A34-A838-878DE0C9CA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CC1D3-DAE2-4ABB-9860-B2B154EB515E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4DF4F-B77C-4B1D-B6A8-D821133F8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B4EE3-671C-427D-BCF1-AB3975FDD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79E89-3166-4DA9-A7E4-09DB34434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8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3B3F-B19F-45AC-8D55-F5AABDC260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RRM specifications for NR-U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6D8FC1-F8F4-431B-B9BA-2674B36ED2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8A7374-5E11-4935-9153-50DDD69F252E}"/>
              </a:ext>
            </a:extLst>
          </p:cNvPr>
          <p:cNvSpPr txBox="1"/>
          <p:nvPr/>
        </p:nvSpPr>
        <p:spPr>
          <a:xfrm>
            <a:off x="10344150" y="295275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R4-1909987</a:t>
            </a:r>
          </a:p>
        </p:txBody>
      </p:sp>
    </p:spTree>
    <p:extLst>
      <p:ext uri="{BB962C8B-B14F-4D97-AF65-F5344CB8AC3E}">
        <p14:creationId xmlns:p14="http://schemas.microsoft.com/office/powerpoint/2010/main" val="3038545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5EDFB-1C70-43B9-8FEF-E6D84A5FC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5BBC4-7DF9-4BE2-AD09-AB0C3AA49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10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In RAN4#92 it was agreed</a:t>
            </a:r>
          </a:p>
          <a:p>
            <a:pPr lvl="1"/>
            <a:r>
              <a:rPr lang="en-US" dirty="0"/>
              <a:t>for DL LBT use “[a cell on a] carrier frequency with CCA”, “measurements [of a cell] on a carrier frequency with CCA”</a:t>
            </a:r>
            <a:endParaRPr lang="en-GB" dirty="0"/>
          </a:p>
          <a:p>
            <a:pPr lvl="1"/>
            <a:r>
              <a:rPr lang="en-US" dirty="0"/>
              <a:t>for UL LBT use “UE performing CCA”, “transmission on a carrier frequency with CCA”.</a:t>
            </a:r>
          </a:p>
          <a:p>
            <a:r>
              <a:rPr lang="en-US" dirty="0"/>
              <a:t>The terminology may be updated, for example if some other WG agrees on a better alternative</a:t>
            </a:r>
            <a:endParaRPr lang="en-GB" dirty="0"/>
          </a:p>
          <a:p>
            <a:r>
              <a:rPr lang="en-US" dirty="0"/>
              <a:t>Short names for scenarios (referred to as scenarios A-E in the WID) are to be further discussed in the next meeting</a:t>
            </a:r>
          </a:p>
          <a:p>
            <a:pPr lvl="1"/>
            <a:r>
              <a:rPr lang="en-US" dirty="0"/>
              <a:t>Interested companies are invited to </a:t>
            </a:r>
            <a:r>
              <a:rPr lang="en-US" dirty="0" err="1"/>
              <a:t>analyse</a:t>
            </a:r>
            <a:r>
              <a:rPr lang="en-US" dirty="0"/>
              <a:t> which requirements are likely to be scenario dependent </a:t>
            </a:r>
            <a:r>
              <a:rPr lang="en-US"/>
              <a:t>and hence the </a:t>
            </a:r>
            <a:r>
              <a:rPr lang="en-US" dirty="0"/>
              <a:t>need for short names</a:t>
            </a:r>
          </a:p>
          <a:p>
            <a:pPr lvl="1"/>
            <a:r>
              <a:rPr lang="en-US" dirty="0"/>
              <a:t>Interested companies are invited to propose short naming for scenarios if they identify  a need.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9767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142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RRM specifications for NR-U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specifications for NR-U</dc:title>
  <dc:creator>Chris Callender</dc:creator>
  <cp:lastModifiedBy>Chris Callender</cp:lastModifiedBy>
  <cp:revision>14</cp:revision>
  <dcterms:created xsi:type="dcterms:W3CDTF">2019-08-30T03:21:09Z</dcterms:created>
  <dcterms:modified xsi:type="dcterms:W3CDTF">2019-08-30T03:37:55Z</dcterms:modified>
</cp:coreProperties>
</file>