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3" r:id="rId3"/>
    <p:sldId id="287" r:id="rId4"/>
    <p:sldId id="286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61" autoAdjust="0"/>
    <p:restoredTop sz="82742" autoAdjust="0"/>
  </p:normalViewPr>
  <p:slideViewPr>
    <p:cSldViewPr>
      <p:cViewPr varScale="1">
        <p:scale>
          <a:sx n="85" d="100"/>
          <a:sy n="85" d="100"/>
        </p:scale>
        <p:origin x="1584" y="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2019/8/29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26399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572568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72607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2019/8/29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2019/8/29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2019/8/29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2019/8/29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2019/8/29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2019/8/29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2019/8/29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2019/8/29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2019/8/29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2019/8/29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2019/8/29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2019/8/29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Way forward on NR mobility enhancement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Intel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#92 	</a:t>
            </a:r>
          </a:p>
          <a:p>
            <a:r>
              <a:rPr lang="en-US" b="1" dirty="0"/>
              <a:t>Ljubljana, SI, 26 – 30 Aug, 2019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R4-1908234</a:t>
            </a: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99392"/>
            <a:ext cx="8892480" cy="1143000"/>
          </a:xfrm>
        </p:spPr>
        <p:txBody>
          <a:bodyPr>
            <a:noAutofit/>
          </a:bodyPr>
          <a:lstStyle/>
          <a:p>
            <a:r>
              <a:rPr lang="en-US" sz="2800" b="1" dirty="0"/>
              <a:t>Feasibility of handover with simultaneous Rx/</a:t>
            </a:r>
            <a:r>
              <a:rPr lang="en-US" sz="2800" b="1" dirty="0" err="1"/>
              <a:t>Tx</a:t>
            </a:r>
            <a:r>
              <a:rPr lang="en-US" sz="2800" b="1" dirty="0"/>
              <a:t> with source and target cells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5770" y="1556792"/>
            <a:ext cx="846094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hangingPunct="0"/>
            <a:r>
              <a:rPr lang="en-GB" sz="2400" dirty="0" err="1"/>
              <a:t>Interband</a:t>
            </a:r>
            <a:r>
              <a:rPr lang="en-GB" sz="2400" dirty="0"/>
              <a:t> </a:t>
            </a:r>
            <a:r>
              <a:rPr lang="en-US" sz="2400" dirty="0" smtClean="0"/>
              <a:t>HO with </a:t>
            </a:r>
            <a:r>
              <a:rPr lang="en-US" sz="2400" dirty="0"/>
              <a:t>simultaneous Rx/</a:t>
            </a:r>
            <a:r>
              <a:rPr lang="en-US" sz="2400" dirty="0" err="1"/>
              <a:t>Tx</a:t>
            </a:r>
            <a:r>
              <a:rPr lang="en-US" sz="2400" dirty="0"/>
              <a:t> with source and target cells</a:t>
            </a:r>
            <a:r>
              <a:rPr lang="en-GB" sz="2400" dirty="0"/>
              <a:t> </a:t>
            </a:r>
            <a:r>
              <a:rPr lang="en-GB" sz="2400" dirty="0" smtClean="0"/>
              <a:t>supports different </a:t>
            </a:r>
            <a:r>
              <a:rPr lang="en-GB" sz="2400" dirty="0"/>
              <a:t>SCS to be configured for source and target cell.</a:t>
            </a:r>
          </a:p>
          <a:p>
            <a:pPr lvl="0" hangingPunct="0"/>
            <a:endParaRPr lang="en-US" sz="2400" dirty="0"/>
          </a:p>
          <a:p>
            <a:pPr lvl="0" hangingPunct="0"/>
            <a:r>
              <a:rPr lang="en-GB" sz="2400" dirty="0"/>
              <a:t>FFS on whether or not </a:t>
            </a:r>
            <a:r>
              <a:rPr lang="en-GB" sz="2400" dirty="0" err="1"/>
              <a:t>interfrequency</a:t>
            </a:r>
            <a:r>
              <a:rPr lang="en-GB" sz="2400" dirty="0"/>
              <a:t> </a:t>
            </a:r>
            <a:r>
              <a:rPr lang="en-GB" sz="2400" dirty="0" err="1"/>
              <a:t>intraband</a:t>
            </a:r>
            <a:r>
              <a:rPr lang="en-GB" sz="2400" dirty="0"/>
              <a:t> HO </a:t>
            </a:r>
            <a:r>
              <a:rPr lang="en-US" sz="2400" dirty="0" smtClean="0"/>
              <a:t>with </a:t>
            </a:r>
            <a:r>
              <a:rPr lang="en-US" sz="2400" dirty="0"/>
              <a:t>simultaneous Rx/</a:t>
            </a:r>
            <a:r>
              <a:rPr lang="en-US" sz="2400" dirty="0" err="1"/>
              <a:t>Tx</a:t>
            </a:r>
            <a:r>
              <a:rPr lang="en-US" sz="2400" dirty="0"/>
              <a:t> with source and target cells</a:t>
            </a:r>
            <a:r>
              <a:rPr lang="en-GB" sz="2400" dirty="0"/>
              <a:t> supports different SCS to be configured for source and target cell</a:t>
            </a:r>
          </a:p>
          <a:p>
            <a:pPr lvl="0" hangingPunct="0"/>
            <a:endParaRPr lang="en-US" sz="2400" dirty="0"/>
          </a:p>
          <a:p>
            <a:pPr lvl="0" hangingPunct="0"/>
            <a:r>
              <a:rPr lang="en-GB" sz="2400" dirty="0"/>
              <a:t>FFS on whether or not </a:t>
            </a:r>
            <a:r>
              <a:rPr lang="en-GB" sz="2400" dirty="0" err="1"/>
              <a:t>intrafrequency</a:t>
            </a:r>
            <a:r>
              <a:rPr lang="en-GB" sz="2400" dirty="0"/>
              <a:t> HO </a:t>
            </a:r>
            <a:r>
              <a:rPr lang="en-US" sz="2400" dirty="0" smtClean="0"/>
              <a:t>with </a:t>
            </a:r>
            <a:r>
              <a:rPr lang="en-US" sz="2400" dirty="0"/>
              <a:t>simultaneous Rx/</a:t>
            </a:r>
            <a:r>
              <a:rPr lang="en-US" sz="2400" dirty="0" err="1"/>
              <a:t>Tx</a:t>
            </a:r>
            <a:r>
              <a:rPr lang="en-US" sz="2400" dirty="0"/>
              <a:t> with source and target cells</a:t>
            </a:r>
            <a:r>
              <a:rPr lang="en-GB" sz="2400" dirty="0"/>
              <a:t> supports different SCS to be configured for source and target cell</a:t>
            </a:r>
            <a:endParaRPr lang="en-US" sz="2400" dirty="0"/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n-GB" alt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99336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99392"/>
            <a:ext cx="8892480" cy="1143000"/>
          </a:xfrm>
        </p:spPr>
        <p:txBody>
          <a:bodyPr>
            <a:noAutofit/>
          </a:bodyPr>
          <a:lstStyle/>
          <a:p>
            <a:r>
              <a:rPr lang="en-US" sz="2800" b="1" dirty="0"/>
              <a:t>Handover delay of handover with simultaneous Rx/</a:t>
            </a:r>
            <a:r>
              <a:rPr lang="en-US" sz="2800" b="1" dirty="0" err="1"/>
              <a:t>Tx</a:t>
            </a:r>
            <a:r>
              <a:rPr lang="en-US" sz="2800" b="1" dirty="0"/>
              <a:t> with source and target cells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3528" y="1043608"/>
            <a:ext cx="882047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hangingPunct="0"/>
            <a:r>
              <a:rPr lang="en-GB" sz="2400" dirty="0"/>
              <a:t>The legacy handover delay definition </a:t>
            </a:r>
            <a:r>
              <a:rPr lang="en-GB" sz="2400" dirty="0" smtClean="0"/>
              <a:t>may </a:t>
            </a:r>
            <a:r>
              <a:rPr lang="en-GB" sz="2400" dirty="0"/>
              <a:t>not </a:t>
            </a:r>
            <a:r>
              <a:rPr lang="en-GB" sz="2400" dirty="0" smtClean="0"/>
              <a:t>be suitable </a:t>
            </a:r>
            <a:r>
              <a:rPr lang="en-GB" sz="2400" dirty="0"/>
              <a:t>for simultaneous connectivity handover.</a:t>
            </a:r>
          </a:p>
          <a:p>
            <a:pPr lvl="0" hangingPunct="0"/>
            <a:endParaRPr kumimoji="0" lang="en-GB" alt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0" hangingPunct="0"/>
            <a:r>
              <a:rPr kumimoji="0" lang="en-GB" alt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starting point of handover delay is defined as the time when UE receives RRC indicating handover. The ending point of handover delay is FFS.</a:t>
            </a:r>
          </a:p>
          <a:p>
            <a:pPr lvl="0" hangingPunct="0"/>
            <a:endParaRPr kumimoji="0" lang="en-GB" alt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0" hangingPunct="0"/>
            <a:r>
              <a:rPr kumimoji="0" lang="en-GB" alt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RAN4 needs to discuss if delay </a:t>
            </a:r>
            <a:r>
              <a:rPr kumimoji="0" lang="en-GB" altLang="en-US" sz="2400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and interruption requirement </a:t>
            </a:r>
            <a:r>
              <a:rPr kumimoji="0" lang="en-GB" alt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is needed for source cell release.</a:t>
            </a:r>
          </a:p>
        </p:txBody>
      </p:sp>
    </p:spTree>
    <p:extLst>
      <p:ext uri="{BB962C8B-B14F-4D97-AF65-F5344CB8AC3E}">
        <p14:creationId xmlns:p14="http://schemas.microsoft.com/office/powerpoint/2010/main" val="8970266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99392"/>
            <a:ext cx="8892480" cy="1143000"/>
          </a:xfrm>
        </p:spPr>
        <p:txBody>
          <a:bodyPr>
            <a:noAutofit/>
          </a:bodyPr>
          <a:lstStyle/>
          <a:p>
            <a:r>
              <a:rPr lang="en-US" sz="2800" b="1" dirty="0"/>
              <a:t>Agreements on conditional handover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9512" y="1268760"/>
            <a:ext cx="8820726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2400" dirty="0"/>
              <a:t>Conditional handover does not add additional monitoring frequency layers, cells, and SSBs on top of existing Rel-15 UE measurement capability.</a:t>
            </a:r>
          </a:p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2000" dirty="0"/>
              <a:t>How to capture this in TS38.133 </a:t>
            </a:r>
            <a:r>
              <a:rPr lang="en-GB" sz="2000" dirty="0" smtClean="0"/>
              <a:t>is </a:t>
            </a:r>
            <a:r>
              <a:rPr lang="en-GB" sz="2000" dirty="0"/>
              <a:t>FFS (if needed)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2400" dirty="0"/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2400" dirty="0"/>
              <a:t>The definition of when the CHO delay starts is FFS</a:t>
            </a: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0" lang="en-GB" altLang="zh-CN" sz="2000" dirty="0" smtClean="0">
                <a:latin typeface="Arial" panose="020B0604020202020204" pitchFamily="34" charset="0"/>
              </a:rPr>
              <a:t>Exact </a:t>
            </a:r>
            <a:r>
              <a:rPr kumimoji="0" lang="en-GB" altLang="zh-CN" sz="2000" dirty="0">
                <a:latin typeface="Arial" panose="020B0604020202020204" pitchFamily="34" charset="0"/>
              </a:rPr>
              <a:t>delay equation is FFS</a:t>
            </a: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kumimoji="0" lang="en-GB" altLang="zh-CN" sz="2000" dirty="0">
              <a:latin typeface="Arial" panose="020B0604020202020204" pitchFamily="34" charset="0"/>
            </a:endParaRPr>
          </a:p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sz="2400" dirty="0"/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GB" altLang="zh-CN" sz="2000" dirty="0">
                <a:latin typeface="Arial" panose="020B0604020202020204" pitchFamily="34" charset="0"/>
              </a:rPr>
              <a:t>UE RRC processing time is broken into two segments: </a:t>
            </a: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0" lang="en-GB" altLang="zh-CN" sz="2000" dirty="0">
                <a:latin typeface="Arial" panose="020B0604020202020204" pitchFamily="34" charset="0"/>
              </a:rPr>
              <a:t>First segment is immediately after RRC HO command reception</a:t>
            </a: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0" lang="en-GB" altLang="zh-CN" sz="2000" dirty="0">
                <a:latin typeface="Arial" panose="020B0604020202020204" pitchFamily="34" charset="0"/>
              </a:rPr>
              <a:t>Second segment is after UE realizes the condition is met and identity of target cell is determined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n-GB" altLang="zh-CN" sz="20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03639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10227</TotalTime>
  <Words>264</Words>
  <Application>Microsoft Office PowerPoint</Application>
  <PresentationFormat>On-screen Show (4:3)</PresentationFormat>
  <Paragraphs>32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ＭＳ Ｐゴシック</vt:lpstr>
      <vt:lpstr>宋体</vt:lpstr>
      <vt:lpstr>宋体</vt:lpstr>
      <vt:lpstr>Arial</vt:lpstr>
      <vt:lpstr>Calibri</vt:lpstr>
      <vt:lpstr>Times New Roman</vt:lpstr>
      <vt:lpstr>Office テーマ</vt:lpstr>
      <vt:lpstr>Way forward on NR mobility enhancement</vt:lpstr>
      <vt:lpstr>Feasibility of handover with simultaneous Rx/Tx with source and target cells</vt:lpstr>
      <vt:lpstr>Handover delay of handover with simultaneous Rx/Tx with source and target cells</vt:lpstr>
      <vt:lpstr>Agreements on conditional handover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Li, Qiming</cp:lastModifiedBy>
  <cp:revision>405</cp:revision>
  <dcterms:created xsi:type="dcterms:W3CDTF">2017-01-18T16:32:26Z</dcterms:created>
  <dcterms:modified xsi:type="dcterms:W3CDTF">2019-08-29T16:25:28Z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2a613ce1-eaed-499c-a840-7a746a79a7b4</vt:lpwstr>
  </property>
  <property fmtid="{D5CDD505-2E9C-101B-9397-08002B2CF9AE}" pid="4" name="CTP_TimeStamp">
    <vt:lpwstr>2019-08-29 16:25:28Z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</Properties>
</file>