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8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8/7/2019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NR-U 6 GHz band plan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R4-1907963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SI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WID objective</a:t>
            </a:r>
          </a:p>
          <a:p>
            <a:pPr lvl="1"/>
            <a:r>
              <a:rPr lang="en-GB" dirty="0"/>
              <a:t>“This work item will specify NR enhancements for a single global solution framework for access to unlicensed spectrum which enables operation of NR in the 5GHz and the 6GHz (e.g., US 5925 – 7125 MHz, or European 5925 – 6425 MHz, or parts thereof) unlicensed bands </a:t>
            </a:r>
            <a:r>
              <a:rPr lang="en-US" dirty="0"/>
              <a:t>taking into account regional regulatory requirements</a:t>
            </a:r>
            <a:r>
              <a:rPr lang="en-GB" dirty="0"/>
              <a:t>.</a:t>
            </a:r>
            <a:r>
              <a:rPr lang="en-US" dirty="0"/>
              <a:t> The core technology should be band agnostic as much as possible.”  [1]</a:t>
            </a:r>
          </a:p>
          <a:p>
            <a:r>
              <a:rPr lang="en-US" dirty="0"/>
              <a:t>Regulatory uncertainty</a:t>
            </a:r>
          </a:p>
          <a:p>
            <a:pPr lvl="1"/>
            <a:r>
              <a:rPr lang="en-US" dirty="0"/>
              <a:t>Regulations have not been finalized in Europe or US for unlicensed usage in the 6 GHz frequency range.</a:t>
            </a:r>
          </a:p>
          <a:p>
            <a:pPr lvl="1"/>
            <a:r>
              <a:rPr lang="en-US" dirty="0"/>
              <a:t>Regulations are not expected to be finalized until mid-2020, after completion of the WI.</a:t>
            </a:r>
          </a:p>
          <a:p>
            <a:r>
              <a:rPr lang="en-US" dirty="0"/>
              <a:t>RAN plenary guidance on prioritization</a:t>
            </a:r>
          </a:p>
          <a:p>
            <a:pPr lvl="1"/>
            <a:r>
              <a:rPr lang="en-US" dirty="0"/>
              <a:t>In [2], it was agreed that band plan definition work for 6 GHz band is prioritized.  It is regarded as an essential element of the WID.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98BF5-7CE3-4499-81A1-489DC0FF6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CD79D-C36D-4C2C-A835-1A3EE34B0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RAN4 to define two bands in 6 GHz for NR-U</a:t>
            </a:r>
          </a:p>
          <a:p>
            <a:pPr lvl="1"/>
            <a:r>
              <a:rPr lang="en-US" dirty="0"/>
              <a:t>Band X:  5925 – 6425 MHz (Europe focused)</a:t>
            </a:r>
          </a:p>
          <a:p>
            <a:pPr lvl="1"/>
            <a:r>
              <a:rPr lang="en-US" dirty="0"/>
              <a:t>Band Y:  5925 – 7125 MHz (US focused)</a:t>
            </a:r>
          </a:p>
          <a:p>
            <a:pPr lvl="1"/>
            <a:r>
              <a:rPr lang="en-US" dirty="0"/>
              <a:t>These two bands meet the objectives of the WID and the guidance from RAN to define a band plan in 6 GHz</a:t>
            </a:r>
          </a:p>
          <a:p>
            <a:r>
              <a:rPr lang="en-US" dirty="0"/>
              <a:t>Define only the generic RF requirements</a:t>
            </a:r>
          </a:p>
          <a:p>
            <a:pPr lvl="1"/>
            <a:r>
              <a:rPr lang="en-US" dirty="0"/>
              <a:t>Until regulations are complete, it is difficult to fully define all deployment-specific requirements (i.e., emissions levels, PSD restrictions,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It is FFS whether generic requirements developed for 5 GHz NR-U band (Band n46) can suffice for 6 GHz band as well</a:t>
            </a:r>
          </a:p>
          <a:p>
            <a:r>
              <a:rPr lang="en-US" dirty="0"/>
              <a:t>Deployment-specific requirements are added as future NS</a:t>
            </a:r>
          </a:p>
          <a:p>
            <a:pPr lvl="1"/>
            <a:r>
              <a:rPr lang="en-US" dirty="0"/>
              <a:t>Regulatory requirements such as emission limits, PSD restrictions and their associated A-MPR would be defined under a future NS (possibly multiple)</a:t>
            </a:r>
          </a:p>
          <a:p>
            <a:pPr lvl="1"/>
            <a:r>
              <a:rPr lang="en-US" dirty="0"/>
              <a:t>Requires multiple NS signaling capability to be available</a:t>
            </a:r>
          </a:p>
          <a:p>
            <a:pPr lvl="1"/>
            <a:r>
              <a:rPr lang="en-US" dirty="0"/>
              <a:t>LS is sent to RAN2 to request enabling multiple NS signaling for NR</a:t>
            </a:r>
          </a:p>
        </p:txBody>
      </p:sp>
    </p:spTree>
    <p:extLst>
      <p:ext uri="{BB962C8B-B14F-4D97-AF65-F5344CB8AC3E}">
        <p14:creationId xmlns:p14="http://schemas.microsoft.com/office/powerpoint/2010/main" val="2413190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638B-7E94-4AF4-B296-B3365F03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F8600-EF70-493C-B82F-90596274D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[1] RP-191575, “Revised WID on NR-based Access to Unlicensed Spectrum,” Qualcomm Inc.</a:t>
            </a:r>
          </a:p>
          <a:p>
            <a:pPr marL="0" indent="0">
              <a:buNone/>
            </a:pPr>
            <a:r>
              <a:rPr lang="en-US" sz="2000" dirty="0"/>
              <a:t>[2] RP-191581, “Guidance on essential functionality for NR-U,” Qualcomm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168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373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NR-U 6 GHz band plan</vt:lpstr>
      <vt:lpstr>Background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19</cp:revision>
  <dcterms:created xsi:type="dcterms:W3CDTF">2018-08-21T06:09:04Z</dcterms:created>
  <dcterms:modified xsi:type="dcterms:W3CDTF">2019-08-07T22:20:39Z</dcterms:modified>
</cp:coreProperties>
</file>