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60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" y="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A8D7E2A4-EF33-4389-9AC8-CD57EC129B1E}"/>
    <pc:docChg chg="undo custSel delSld modSld">
      <pc:chgData name="Kazuyoshi Uesaka" userId="aeaeab76-c689-4b76-9153-89f795eadfdb" providerId="ADAL" clId="{A8D7E2A4-EF33-4389-9AC8-CD57EC129B1E}" dt="2019-04-11T04:18:55.296" v="55" actId="20577"/>
      <pc:docMkLst>
        <pc:docMk/>
      </pc:docMkLst>
      <pc:sldChg chg="modSp">
        <pc:chgData name="Kazuyoshi Uesaka" userId="aeaeab76-c689-4b76-9153-89f795eadfdb" providerId="ADAL" clId="{A8D7E2A4-EF33-4389-9AC8-CD57EC129B1E}" dt="2019-04-11T03:19:29.655" v="8" actId="20577"/>
        <pc:sldMkLst>
          <pc:docMk/>
          <pc:sldMk cId="1021231312" sldId="256"/>
        </pc:sldMkLst>
        <pc:spChg chg="mod">
          <ac:chgData name="Kazuyoshi Uesaka" userId="aeaeab76-c689-4b76-9153-89f795eadfdb" providerId="ADAL" clId="{A8D7E2A4-EF33-4389-9AC8-CD57EC129B1E}" dt="2019-04-11T03:19:29.655" v="8" actId="20577"/>
          <ac:spMkLst>
            <pc:docMk/>
            <pc:sldMk cId="1021231312" sldId="256"/>
            <ac:spMk id="3" creationId="{2B5FB6EC-3459-4783-B0A0-C9E797C8C878}"/>
          </ac:spMkLst>
        </pc:spChg>
      </pc:sldChg>
      <pc:sldChg chg="modSp">
        <pc:chgData name="Kazuyoshi Uesaka" userId="aeaeab76-c689-4b76-9153-89f795eadfdb" providerId="ADAL" clId="{A8D7E2A4-EF33-4389-9AC8-CD57EC129B1E}" dt="2019-04-11T03:20:12.379" v="25" actId="20577"/>
        <pc:sldMkLst>
          <pc:docMk/>
          <pc:sldMk cId="3764922921" sldId="260"/>
        </pc:sldMkLst>
        <pc:spChg chg="mod">
          <ac:chgData name="Kazuyoshi Uesaka" userId="aeaeab76-c689-4b76-9153-89f795eadfdb" providerId="ADAL" clId="{A8D7E2A4-EF33-4389-9AC8-CD57EC129B1E}" dt="2019-04-11T03:20:12.379" v="25" actId="20577"/>
          <ac:spMkLst>
            <pc:docMk/>
            <pc:sldMk cId="3764922921" sldId="260"/>
            <ac:spMk id="5" creationId="{A203EBB8-12ED-44E0-BA15-BEE96C4E4290}"/>
          </ac:spMkLst>
        </pc:spChg>
      </pc:sldChg>
      <pc:sldChg chg="del">
        <pc:chgData name="Kazuyoshi Uesaka" userId="aeaeab76-c689-4b76-9153-89f795eadfdb" providerId="ADAL" clId="{A8D7E2A4-EF33-4389-9AC8-CD57EC129B1E}" dt="2019-04-11T03:19:24.082" v="0" actId="2696"/>
        <pc:sldMkLst>
          <pc:docMk/>
          <pc:sldMk cId="3747180591" sldId="262"/>
        </pc:sldMkLst>
      </pc:sldChg>
      <pc:sldChg chg="modSp">
        <pc:chgData name="Kazuyoshi Uesaka" userId="aeaeab76-c689-4b76-9153-89f795eadfdb" providerId="ADAL" clId="{A8D7E2A4-EF33-4389-9AC8-CD57EC129B1E}" dt="2019-04-11T04:18:55.296" v="55" actId="20577"/>
        <pc:sldMkLst>
          <pc:docMk/>
          <pc:sldMk cId="80960159" sldId="263"/>
        </pc:sldMkLst>
        <pc:spChg chg="mod">
          <ac:chgData name="Kazuyoshi Uesaka" userId="aeaeab76-c689-4b76-9153-89f795eadfdb" providerId="ADAL" clId="{A8D7E2A4-EF33-4389-9AC8-CD57EC129B1E}" dt="2019-04-11T04:18:55.296" v="55" actId="20577"/>
          <ac:spMkLst>
            <pc:docMk/>
            <pc:sldMk cId="80960159" sldId="263"/>
            <ac:spMk id="5" creationId="{A203EBB8-12ED-44E0-BA15-BEE96C4E4290}"/>
          </ac:spMkLst>
        </pc:spChg>
        <pc:graphicFrameChg chg="modGraphic">
          <ac:chgData name="Kazuyoshi Uesaka" userId="aeaeab76-c689-4b76-9153-89f795eadfdb" providerId="ADAL" clId="{A8D7E2A4-EF33-4389-9AC8-CD57EC129B1E}" dt="2019-04-11T04:12:12.291" v="41" actId="13926"/>
          <ac:graphicFrameMkLst>
            <pc:docMk/>
            <pc:sldMk cId="80960159" sldId="263"/>
            <ac:graphicFrameMk id="6" creationId="{C0AFCE44-7ACE-4C2F-BF09-5C63C3CCCB4E}"/>
          </ac:graphicFrameMkLst>
        </pc:graphicFrameChg>
      </pc:sldChg>
    </pc:docChg>
  </pc:docChgLst>
  <pc:docChgLst>
    <pc:chgData name="Kazuyoshi Uesaka" userId="aeaeab76-c689-4b76-9153-89f795eadfdb" providerId="ADAL" clId="{7E16815D-32DC-4046-AD0C-DDCDBE87525B}"/>
    <pc:docChg chg="undo custSel addSld delSld modSld sldOrd">
      <pc:chgData name="Kazuyoshi Uesaka" userId="aeaeab76-c689-4b76-9153-89f795eadfdb" providerId="ADAL" clId="{7E16815D-32DC-4046-AD0C-DDCDBE87525B}" dt="2019-04-11T03:15:47.300" v="1884" actId="15"/>
      <pc:docMkLst>
        <pc:docMk/>
      </pc:docMkLst>
      <pc:sldChg chg="addSp delSp modSp add">
        <pc:chgData name="Kazuyoshi Uesaka" userId="aeaeab76-c689-4b76-9153-89f795eadfdb" providerId="ADAL" clId="{7E16815D-32DC-4046-AD0C-DDCDBE87525B}" dt="2019-04-10T08:15:49.555" v="94" actId="14100"/>
        <pc:sldMkLst>
          <pc:docMk/>
          <pc:sldMk cId="2022473718" sldId="257"/>
        </pc:sldMkLst>
        <pc:spChg chg="mod">
          <ac:chgData name="Kazuyoshi Uesaka" userId="aeaeab76-c689-4b76-9153-89f795eadfdb" providerId="ADAL" clId="{7E16815D-32DC-4046-AD0C-DDCDBE87525B}" dt="2019-04-10T08:08:35.996" v="73" actId="20577"/>
          <ac:spMkLst>
            <pc:docMk/>
            <pc:sldMk cId="2022473718" sldId="257"/>
            <ac:spMk id="2" creationId="{8697BC82-4865-4660-82B2-884ABDDBF75A}"/>
          </ac:spMkLst>
        </pc:spChg>
        <pc:spChg chg="del">
          <ac:chgData name="Kazuyoshi Uesaka" userId="aeaeab76-c689-4b76-9153-89f795eadfdb" providerId="ADAL" clId="{7E16815D-32DC-4046-AD0C-DDCDBE87525B}" dt="2019-04-10T08:08:13.557" v="58"/>
          <ac:spMkLst>
            <pc:docMk/>
            <pc:sldMk cId="2022473718" sldId="257"/>
            <ac:spMk id="3" creationId="{D217BBE3-7CF3-4310-A3BA-9F54BDB6EDDC}"/>
          </ac:spMkLst>
        </pc:spChg>
        <pc:graphicFrameChg chg="add mod modGraphic">
          <ac:chgData name="Kazuyoshi Uesaka" userId="aeaeab76-c689-4b76-9153-89f795eadfdb" providerId="ADAL" clId="{7E16815D-32DC-4046-AD0C-DDCDBE87525B}" dt="2019-04-10T08:15:33.117" v="91" actId="1076"/>
          <ac:graphicFrameMkLst>
            <pc:docMk/>
            <pc:sldMk cId="2022473718" sldId="257"/>
            <ac:graphicFrameMk id="4" creationId="{484A94FA-2454-4145-935B-81BD01E256D3}"/>
          </ac:graphicFrameMkLst>
        </pc:graphicFrameChg>
        <pc:graphicFrameChg chg="add mod modGraphic">
          <ac:chgData name="Kazuyoshi Uesaka" userId="aeaeab76-c689-4b76-9153-89f795eadfdb" providerId="ADAL" clId="{7E16815D-32DC-4046-AD0C-DDCDBE87525B}" dt="2019-04-10T08:15:49.555" v="94" actId="14100"/>
          <ac:graphicFrameMkLst>
            <pc:docMk/>
            <pc:sldMk cId="2022473718" sldId="257"/>
            <ac:graphicFrameMk id="5" creationId="{3D2B8957-B448-4956-A6FB-0A216B1D6FEF}"/>
          </ac:graphicFrameMkLst>
        </pc:graphicFrameChg>
      </pc:sldChg>
      <pc:sldChg chg="addSp delSp modSp add">
        <pc:chgData name="Kazuyoshi Uesaka" userId="aeaeab76-c689-4b76-9153-89f795eadfdb" providerId="ADAL" clId="{7E16815D-32DC-4046-AD0C-DDCDBE87525B}" dt="2019-04-11T01:32:36.064" v="1820" actId="20577"/>
        <pc:sldMkLst>
          <pc:docMk/>
          <pc:sldMk cId="3764922921" sldId="260"/>
        </pc:sldMkLst>
        <pc:spChg chg="mod">
          <ac:chgData name="Kazuyoshi Uesaka" userId="aeaeab76-c689-4b76-9153-89f795eadfdb" providerId="ADAL" clId="{7E16815D-32DC-4046-AD0C-DDCDBE87525B}" dt="2019-04-10T09:48:21.057" v="617"/>
          <ac:spMkLst>
            <pc:docMk/>
            <pc:sldMk cId="3764922921" sldId="260"/>
            <ac:spMk id="2" creationId="{F3B0ADDC-2DD5-432A-8B4E-37999308BBD1}"/>
          </ac:spMkLst>
        </pc:spChg>
        <pc:spChg chg="add mod">
          <ac:chgData name="Kazuyoshi Uesaka" userId="aeaeab76-c689-4b76-9153-89f795eadfdb" providerId="ADAL" clId="{7E16815D-32DC-4046-AD0C-DDCDBE87525B}" dt="2019-04-11T01:32:36.064" v="1820" actId="20577"/>
          <ac:spMkLst>
            <pc:docMk/>
            <pc:sldMk cId="3764922921" sldId="260"/>
            <ac:spMk id="5" creationId="{A203EBB8-12ED-44E0-BA15-BEE96C4E4290}"/>
          </ac:spMkLst>
        </pc:spChg>
        <pc:graphicFrameChg chg="del mod modGraphic">
          <ac:chgData name="Kazuyoshi Uesaka" userId="aeaeab76-c689-4b76-9153-89f795eadfdb" providerId="ADAL" clId="{7E16815D-32DC-4046-AD0C-DDCDBE87525B}" dt="2019-04-10T09:48:31.630" v="619"/>
          <ac:graphicFrameMkLst>
            <pc:docMk/>
            <pc:sldMk cId="3764922921" sldId="260"/>
            <ac:graphicFrameMk id="4" creationId="{C8339F7D-0E4D-47DB-953E-FB4BE64DF19E}"/>
          </ac:graphicFrameMkLst>
        </pc:graphicFrameChg>
        <pc:graphicFrameChg chg="add mod modGraphic">
          <ac:chgData name="Kazuyoshi Uesaka" userId="aeaeab76-c689-4b76-9153-89f795eadfdb" providerId="ADAL" clId="{7E16815D-32DC-4046-AD0C-DDCDBE87525B}" dt="2019-04-11T01:32:17.463" v="1807" actId="1076"/>
          <ac:graphicFrameMkLst>
            <pc:docMk/>
            <pc:sldMk cId="3764922921" sldId="260"/>
            <ac:graphicFrameMk id="6" creationId="{C0AFCE44-7ACE-4C2F-BF09-5C63C3CCCB4E}"/>
          </ac:graphicFrameMkLst>
        </pc:graphicFrameChg>
      </pc:sldChg>
      <pc:sldChg chg="modSp add del">
        <pc:chgData name="Kazuyoshi Uesaka" userId="aeaeab76-c689-4b76-9153-89f795eadfdb" providerId="ADAL" clId="{7E16815D-32DC-4046-AD0C-DDCDBE87525B}" dt="2019-04-11T00:16:50.281" v="778" actId="2696"/>
        <pc:sldMkLst>
          <pc:docMk/>
          <pc:sldMk cId="2933901909" sldId="261"/>
        </pc:sldMkLst>
        <pc:spChg chg="mod">
          <ac:chgData name="Kazuyoshi Uesaka" userId="aeaeab76-c689-4b76-9153-89f795eadfdb" providerId="ADAL" clId="{7E16815D-32DC-4046-AD0C-DDCDBE87525B}" dt="2019-04-10T09:54:34.698" v="677" actId="20577"/>
          <ac:spMkLst>
            <pc:docMk/>
            <pc:sldMk cId="2933901909" sldId="261"/>
            <ac:spMk id="2" creationId="{F3B0ADDC-2DD5-432A-8B4E-37999308BBD1}"/>
          </ac:spMkLst>
        </pc:spChg>
        <pc:spChg chg="mod">
          <ac:chgData name="Kazuyoshi Uesaka" userId="aeaeab76-c689-4b76-9153-89f795eadfdb" providerId="ADAL" clId="{7E16815D-32DC-4046-AD0C-DDCDBE87525B}" dt="2019-04-10T10:51:44.994" v="705" actId="20577"/>
          <ac:spMkLst>
            <pc:docMk/>
            <pc:sldMk cId="2933901909" sldId="261"/>
            <ac:spMk id="5" creationId="{A203EBB8-12ED-44E0-BA15-BEE96C4E4290}"/>
          </ac:spMkLst>
        </pc:spChg>
      </pc:sldChg>
      <pc:sldChg chg="addSp modSp add">
        <pc:chgData name="Kazuyoshi Uesaka" userId="aeaeab76-c689-4b76-9153-89f795eadfdb" providerId="ADAL" clId="{7E16815D-32DC-4046-AD0C-DDCDBE87525B}" dt="2019-04-11T01:03:59.022" v="1448" actId="20577"/>
        <pc:sldMkLst>
          <pc:docMk/>
          <pc:sldMk cId="3747180591" sldId="262"/>
        </pc:sldMkLst>
        <pc:spChg chg="mod">
          <ac:chgData name="Kazuyoshi Uesaka" userId="aeaeab76-c689-4b76-9153-89f795eadfdb" providerId="ADAL" clId="{7E16815D-32DC-4046-AD0C-DDCDBE87525B}" dt="2019-04-11T00:16:36.927" v="771" actId="20577"/>
          <ac:spMkLst>
            <pc:docMk/>
            <pc:sldMk cId="3747180591" sldId="262"/>
            <ac:spMk id="2" creationId="{F3B0ADDC-2DD5-432A-8B4E-37999308BBD1}"/>
          </ac:spMkLst>
        </pc:spChg>
        <pc:spChg chg="add mod">
          <ac:chgData name="Kazuyoshi Uesaka" userId="aeaeab76-c689-4b76-9153-89f795eadfdb" providerId="ADAL" clId="{7E16815D-32DC-4046-AD0C-DDCDBE87525B}" dt="2019-04-11T00:42:27.086" v="994" actId="20577"/>
          <ac:spMkLst>
            <pc:docMk/>
            <pc:sldMk cId="3747180591" sldId="262"/>
            <ac:spMk id="3" creationId="{514F7477-0F87-460F-AE29-C55C95651267}"/>
          </ac:spMkLst>
        </pc:spChg>
        <pc:spChg chg="mod">
          <ac:chgData name="Kazuyoshi Uesaka" userId="aeaeab76-c689-4b76-9153-89f795eadfdb" providerId="ADAL" clId="{7E16815D-32DC-4046-AD0C-DDCDBE87525B}" dt="2019-04-11T01:03:59.022" v="1448" actId="20577"/>
          <ac:spMkLst>
            <pc:docMk/>
            <pc:sldMk cId="3747180591" sldId="262"/>
            <ac:spMk id="5" creationId="{A203EBB8-12ED-44E0-BA15-BEE96C4E4290}"/>
          </ac:spMkLst>
        </pc:spChg>
        <pc:graphicFrameChg chg="modGraphic">
          <ac:chgData name="Kazuyoshi Uesaka" userId="aeaeab76-c689-4b76-9153-89f795eadfdb" providerId="ADAL" clId="{7E16815D-32DC-4046-AD0C-DDCDBE87525B}" dt="2019-04-11T00:47:09.431" v="1022" actId="20577"/>
          <ac:graphicFrameMkLst>
            <pc:docMk/>
            <pc:sldMk cId="3747180591" sldId="262"/>
            <ac:graphicFrameMk id="6" creationId="{C0AFCE44-7ACE-4C2F-BF09-5C63C3CCCB4E}"/>
          </ac:graphicFrameMkLst>
        </pc:graphicFrameChg>
      </pc:sldChg>
      <pc:sldChg chg="modSp add ord">
        <pc:chgData name="Kazuyoshi Uesaka" userId="aeaeab76-c689-4b76-9153-89f795eadfdb" providerId="ADAL" clId="{7E16815D-32DC-4046-AD0C-DDCDBE87525B}" dt="2019-04-11T01:32:52.615" v="1822" actId="20577"/>
        <pc:sldMkLst>
          <pc:docMk/>
          <pc:sldMk cId="80960159" sldId="263"/>
        </pc:sldMkLst>
        <pc:spChg chg="mod">
          <ac:chgData name="Kazuyoshi Uesaka" userId="aeaeab76-c689-4b76-9153-89f795eadfdb" providerId="ADAL" clId="{7E16815D-32DC-4046-AD0C-DDCDBE87525B}" dt="2019-04-11T01:04:03.951" v="1451" actId="20577"/>
          <ac:spMkLst>
            <pc:docMk/>
            <pc:sldMk cId="80960159" sldId="263"/>
            <ac:spMk id="2" creationId="{F3B0ADDC-2DD5-432A-8B4E-37999308BBD1}"/>
          </ac:spMkLst>
        </pc:spChg>
        <pc:spChg chg="mod">
          <ac:chgData name="Kazuyoshi Uesaka" userId="aeaeab76-c689-4b76-9153-89f795eadfdb" providerId="ADAL" clId="{7E16815D-32DC-4046-AD0C-DDCDBE87525B}" dt="2019-04-11T01:32:52.615" v="1822" actId="20577"/>
          <ac:spMkLst>
            <pc:docMk/>
            <pc:sldMk cId="80960159" sldId="263"/>
            <ac:spMk id="5" creationId="{A203EBB8-12ED-44E0-BA15-BEE96C4E4290}"/>
          </ac:spMkLst>
        </pc:spChg>
        <pc:graphicFrameChg chg="modGraphic">
          <ac:chgData name="Kazuyoshi Uesaka" userId="aeaeab76-c689-4b76-9153-89f795eadfdb" providerId="ADAL" clId="{7E16815D-32DC-4046-AD0C-DDCDBE87525B}" dt="2019-04-11T01:06:51.243" v="1533" actId="20577"/>
          <ac:graphicFrameMkLst>
            <pc:docMk/>
            <pc:sldMk cId="80960159" sldId="263"/>
            <ac:graphicFrameMk id="6" creationId="{C0AFCE44-7ACE-4C2F-BF09-5C63C3CCCB4E}"/>
          </ac:graphicFrameMkLst>
        </pc:graphicFrameChg>
      </pc:sldChg>
      <pc:sldChg chg="modSp add ord">
        <pc:chgData name="Kazuyoshi Uesaka" userId="aeaeab76-c689-4b76-9153-89f795eadfdb" providerId="ADAL" clId="{7E16815D-32DC-4046-AD0C-DDCDBE87525B}" dt="2019-04-11T03:15:47.300" v="1884" actId="15"/>
        <pc:sldMkLst>
          <pc:docMk/>
          <pc:sldMk cId="905353911" sldId="264"/>
        </pc:sldMkLst>
        <pc:spChg chg="mod">
          <ac:chgData name="Kazuyoshi Uesaka" userId="aeaeab76-c689-4b76-9153-89f795eadfdb" providerId="ADAL" clId="{7E16815D-32DC-4046-AD0C-DDCDBE87525B}" dt="2019-04-11T03:11:05.393" v="1865" actId="20577"/>
          <ac:spMkLst>
            <pc:docMk/>
            <pc:sldMk cId="905353911" sldId="264"/>
            <ac:spMk id="2" creationId="{FB08541C-5D80-4655-9F3C-B91C3A55C2A0}"/>
          </ac:spMkLst>
        </pc:spChg>
        <pc:spChg chg="mod">
          <ac:chgData name="Kazuyoshi Uesaka" userId="aeaeab76-c689-4b76-9153-89f795eadfdb" providerId="ADAL" clId="{7E16815D-32DC-4046-AD0C-DDCDBE87525B}" dt="2019-04-11T03:15:47.300" v="1884" actId="15"/>
          <ac:spMkLst>
            <pc:docMk/>
            <pc:sldMk cId="905353911" sldId="264"/>
            <ac:spMk id="3" creationId="{6CD36FA5-A6F1-4DBA-B26F-54215CDEE55F}"/>
          </ac:spMkLst>
        </pc:spChg>
      </pc:sldChg>
    </pc:docChg>
  </pc:docChgLst>
  <pc:docChgLst>
    <pc:chgData name="Kazuyoshi Uesaka" userId="aeaeab76-c689-4b76-9153-89f795eadfdb" providerId="ADAL" clId="{C511A8FF-F040-49DB-A23F-3C3E1D167AEB}"/>
    <pc:docChg chg="modSld">
      <pc:chgData name="Kazuyoshi Uesaka" userId="aeaeab76-c689-4b76-9153-89f795eadfdb" providerId="ADAL" clId="{C511A8FF-F040-49DB-A23F-3C3E1D167AEB}" dt="2019-04-11T09:03:44.726" v="9" actId="403"/>
      <pc:docMkLst>
        <pc:docMk/>
      </pc:docMkLst>
      <pc:sldChg chg="modSp">
        <pc:chgData name="Kazuyoshi Uesaka" userId="aeaeab76-c689-4b76-9153-89f795eadfdb" providerId="ADAL" clId="{C511A8FF-F040-49DB-A23F-3C3E1D167AEB}" dt="2019-04-11T09:03:44.726" v="9" actId="403"/>
        <pc:sldMkLst>
          <pc:docMk/>
          <pc:sldMk cId="1021231312" sldId="256"/>
        </pc:sldMkLst>
        <pc:spChg chg="mod">
          <ac:chgData name="Kazuyoshi Uesaka" userId="aeaeab76-c689-4b76-9153-89f795eadfdb" providerId="ADAL" clId="{C511A8FF-F040-49DB-A23F-3C3E1D167AEB}" dt="2019-04-11T09:03:40.374" v="8" actId="403"/>
          <ac:spMkLst>
            <pc:docMk/>
            <pc:sldMk cId="1021231312" sldId="256"/>
            <ac:spMk id="4" creationId="{88650845-603C-41BB-9AD1-5C1C9D07D999}"/>
          </ac:spMkLst>
        </pc:spChg>
        <pc:spChg chg="mod">
          <ac:chgData name="Kazuyoshi Uesaka" userId="aeaeab76-c689-4b76-9153-89f795eadfdb" providerId="ADAL" clId="{C511A8FF-F040-49DB-A23F-3C3E1D167AEB}" dt="2019-04-11T09:03:44.726" v="9" actId="403"/>
          <ac:spMkLst>
            <pc:docMk/>
            <pc:sldMk cId="1021231312" sldId="256"/>
            <ac:spMk id="5" creationId="{243317F8-9B1D-4610-8581-38D94488E8DA}"/>
          </ac:spMkLst>
        </pc:spChg>
      </pc:sldChg>
    </pc:docChg>
  </pc:docChgLst>
  <pc:docChgLst>
    <pc:chgData name="Kazuyoshi Uesaka" userId="aeaeab76-c689-4b76-9153-89f795eadfdb" providerId="ADAL" clId="{E22A39AF-E2F0-4752-A246-165B24593E0B}"/>
    <pc:docChg chg="modSld">
      <pc:chgData name="Kazuyoshi Uesaka" userId="aeaeab76-c689-4b76-9153-89f795eadfdb" providerId="ADAL" clId="{E22A39AF-E2F0-4752-A246-165B24593E0B}" dt="2019-04-12T00:45:04.145" v="15" actId="20577"/>
      <pc:docMkLst>
        <pc:docMk/>
      </pc:docMkLst>
      <pc:sldChg chg="modSp">
        <pc:chgData name="Kazuyoshi Uesaka" userId="aeaeab76-c689-4b76-9153-89f795eadfdb" providerId="ADAL" clId="{E22A39AF-E2F0-4752-A246-165B24593E0B}" dt="2019-04-12T00:45:04.145" v="15" actId="20577"/>
        <pc:sldMkLst>
          <pc:docMk/>
          <pc:sldMk cId="1021231312" sldId="256"/>
        </pc:sldMkLst>
        <pc:spChg chg="mod">
          <ac:chgData name="Kazuyoshi Uesaka" userId="aeaeab76-c689-4b76-9153-89f795eadfdb" providerId="ADAL" clId="{E22A39AF-E2F0-4752-A246-165B24593E0B}" dt="2019-04-12T00:45:04.145" v="15" actId="20577"/>
          <ac:spMkLst>
            <pc:docMk/>
            <pc:sldMk cId="1021231312" sldId="256"/>
            <ac:spMk id="3" creationId="{2B5FB6EC-3459-4783-B0A0-C9E797C8C878}"/>
          </ac:spMkLst>
        </pc:spChg>
      </pc:sldChg>
      <pc:sldChg chg="modSp">
        <pc:chgData name="Kazuyoshi Uesaka" userId="aeaeab76-c689-4b76-9153-89f795eadfdb" providerId="ADAL" clId="{E22A39AF-E2F0-4752-A246-165B24593E0B}" dt="2019-04-11T23:19:28.176" v="10" actId="13926"/>
        <pc:sldMkLst>
          <pc:docMk/>
          <pc:sldMk cId="80960159" sldId="263"/>
        </pc:sldMkLst>
        <pc:spChg chg="mod">
          <ac:chgData name="Kazuyoshi Uesaka" userId="aeaeab76-c689-4b76-9153-89f795eadfdb" providerId="ADAL" clId="{E22A39AF-E2F0-4752-A246-165B24593E0B}" dt="2019-04-11T23:19:28.176" v="10" actId="13926"/>
          <ac:spMkLst>
            <pc:docMk/>
            <pc:sldMk cId="80960159" sldId="263"/>
            <ac:spMk id="5" creationId="{A203EBB8-12ED-44E0-BA15-BEE96C4E4290}"/>
          </ac:spMkLst>
        </pc:spChg>
        <pc:graphicFrameChg chg="modGraphic">
          <ac:chgData name="Kazuyoshi Uesaka" userId="aeaeab76-c689-4b76-9153-89f795eadfdb" providerId="ADAL" clId="{E22A39AF-E2F0-4752-A246-165B24593E0B}" dt="2019-04-11T23:19:21.548" v="8" actId="13926"/>
          <ac:graphicFrameMkLst>
            <pc:docMk/>
            <pc:sldMk cId="80960159" sldId="263"/>
            <ac:graphicFrameMk id="6" creationId="{C0AFCE44-7ACE-4C2F-BF09-5C63C3CCCB4E}"/>
          </ac:graphicFrameMkLst>
        </pc:graphicFrameChg>
      </pc:sldChg>
      <pc:sldChg chg="modSp">
        <pc:chgData name="Kazuyoshi Uesaka" userId="aeaeab76-c689-4b76-9153-89f795eadfdb" providerId="ADAL" clId="{E22A39AF-E2F0-4752-A246-165B24593E0B}" dt="2019-04-11T23:19:15.195" v="7" actId="207"/>
        <pc:sldMkLst>
          <pc:docMk/>
          <pc:sldMk cId="905353911" sldId="264"/>
        </pc:sldMkLst>
        <pc:spChg chg="mod">
          <ac:chgData name="Kazuyoshi Uesaka" userId="aeaeab76-c689-4b76-9153-89f795eadfdb" providerId="ADAL" clId="{E22A39AF-E2F0-4752-A246-165B24593E0B}" dt="2019-04-11T23:19:15.195" v="7" actId="207"/>
          <ac:spMkLst>
            <pc:docMk/>
            <pc:sldMk cId="905353911" sldId="264"/>
            <ac:spMk id="3" creationId="{6CD36FA5-A6F1-4DBA-B26F-54215CDEE55F}"/>
          </ac:spMkLst>
        </pc:spChg>
      </pc:sldChg>
    </pc:docChg>
  </pc:docChgLst>
  <pc:docChgLst>
    <pc:chgData name="Kazuyoshi Uesaka" userId="aeaeab76-c689-4b76-9153-89f795eadfdb" providerId="ADAL" clId="{FAB26C38-CB2B-49CB-898A-33F16D60ECCF}"/>
    <pc:docChg chg="modSld">
      <pc:chgData name="Kazuyoshi Uesaka" userId="aeaeab76-c689-4b76-9153-89f795eadfdb" providerId="ADAL" clId="{FAB26C38-CB2B-49CB-898A-33F16D60ECCF}" dt="2019-04-11T05:11:07.004" v="28" actId="20577"/>
      <pc:docMkLst>
        <pc:docMk/>
      </pc:docMkLst>
      <pc:sldChg chg="modSp">
        <pc:chgData name="Kazuyoshi Uesaka" userId="aeaeab76-c689-4b76-9153-89f795eadfdb" providerId="ADAL" clId="{FAB26C38-CB2B-49CB-898A-33F16D60ECCF}" dt="2019-04-11T05:11:07.004" v="28" actId="20577"/>
        <pc:sldMkLst>
          <pc:docMk/>
          <pc:sldMk cId="1021231312" sldId="256"/>
        </pc:sldMkLst>
        <pc:spChg chg="mod">
          <ac:chgData name="Kazuyoshi Uesaka" userId="aeaeab76-c689-4b76-9153-89f795eadfdb" providerId="ADAL" clId="{FAB26C38-CB2B-49CB-898A-33F16D60ECCF}" dt="2019-04-11T05:11:07.004" v="28" actId="20577"/>
          <ac:spMkLst>
            <pc:docMk/>
            <pc:sldMk cId="1021231312" sldId="256"/>
            <ac:spMk id="3" creationId="{2B5FB6EC-3459-4783-B0A0-C9E797C8C878}"/>
          </ac:spMkLst>
        </pc:spChg>
      </pc:sldChg>
      <pc:sldChg chg="modSp">
        <pc:chgData name="Kazuyoshi Uesaka" userId="aeaeab76-c689-4b76-9153-89f795eadfdb" providerId="ADAL" clId="{FAB26C38-CB2B-49CB-898A-33F16D60ECCF}" dt="2019-04-11T05:11:01.037" v="21" actId="207"/>
        <pc:sldMkLst>
          <pc:docMk/>
          <pc:sldMk cId="905353911" sldId="264"/>
        </pc:sldMkLst>
        <pc:spChg chg="mod">
          <ac:chgData name="Kazuyoshi Uesaka" userId="aeaeab76-c689-4b76-9153-89f795eadfdb" providerId="ADAL" clId="{FAB26C38-CB2B-49CB-898A-33F16D60ECCF}" dt="2019-04-11T05:11:01.037" v="21" actId="207"/>
          <ac:spMkLst>
            <pc:docMk/>
            <pc:sldMk cId="905353911" sldId="264"/>
            <ac:spMk id="3" creationId="{6CD36FA5-A6F1-4DBA-B26F-54215CDEE55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3BD8D-90F1-4FDE-9E2D-F2477007A2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439D11-0BE7-4E50-BEC8-376C69F293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31F5A3-2221-4B40-8143-EFA2E2FDC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D1B63-9655-478B-841D-898D6FBCE925}" type="datetimeFigureOut">
              <a:rPr lang="en-US" smtClean="0"/>
              <a:t>2019-04-12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02533B-21B1-4844-8D7D-4AE7A9EE9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F71B2E-BE81-4884-A6BC-F9E92EA4A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23BAE-5DF8-48E3-9894-E87252E8C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020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57FDB-54C7-49A9-93C2-8B4375E04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1F2906-2B6B-4D91-84C7-85F507E7CD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27C5AA-0E19-4B4D-B34E-61B1FBC2F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D1B63-9655-478B-841D-898D6FBCE925}" type="datetimeFigureOut">
              <a:rPr lang="en-US" smtClean="0"/>
              <a:t>2019-04-12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EA8760-782C-4B8E-9AC2-42554E39B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2F3683-995F-4929-A9DE-D5DC98BE5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23BAE-5DF8-48E3-9894-E87252E8C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58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C2392A-2A08-4C2B-A369-8C754695E2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47E609-2A2E-4626-B779-DFEF2AF94B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FC317-0490-4D9E-A964-3167D6AD4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D1B63-9655-478B-841D-898D6FBCE925}" type="datetimeFigureOut">
              <a:rPr lang="en-US" smtClean="0"/>
              <a:t>2019-04-12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843343-2344-4527-88D4-2241FC429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A269D-1B51-447D-AB94-44987D099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23BAE-5DF8-48E3-9894-E87252E8C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953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5D634-010E-4A69-A7C3-1C488BA88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6A823D-0002-436E-B92C-F37E069941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F998DA-156F-45C9-9135-168C483A6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D1B63-9655-478B-841D-898D6FBCE925}" type="datetimeFigureOut">
              <a:rPr lang="en-US" smtClean="0"/>
              <a:t>2019-04-12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E0F246-FF15-4827-B486-220F41221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23E632-D750-4D3B-AF6D-8F7DF580F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23BAE-5DF8-48E3-9894-E87252E8C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24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D2620-0F36-4DC2-B9B9-556F17769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A2C069-E59C-4873-8D89-C6E695BF55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327B97-2363-491A-BCA9-B418F84B8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D1B63-9655-478B-841D-898D6FBCE925}" type="datetimeFigureOut">
              <a:rPr lang="en-US" smtClean="0"/>
              <a:t>2019-04-12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42DC30-1777-401D-A3C6-0248B193B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A1E246-5F25-4E38-B15D-7A2E1011F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23BAE-5DF8-48E3-9894-E87252E8C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700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1C20F-023C-433E-B0EF-9633484E7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7A60CE-59BB-46E8-9D09-E5DC7761ED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E1A6FB-B33D-4A84-86BE-0501A0AB26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C9C6AF-D047-4A2D-ADF5-065A33317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D1B63-9655-478B-841D-898D6FBCE925}" type="datetimeFigureOut">
              <a:rPr lang="en-US" smtClean="0"/>
              <a:t>2019-04-12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5EAA44-509E-4597-B42B-A7FB25870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4ADC89-8C5B-4576-9455-2D7B05268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23BAE-5DF8-48E3-9894-E87252E8C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11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352D4-B41C-4BFF-8717-1A9DFFC73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D34FD0-16B8-41C3-B9B2-B6FE4E5973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38C598-5FF6-48D6-B2C5-87FA4963A0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46B4A9-A2E9-44BA-AAD4-AC97068BA7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62C505-22FB-48F8-9060-37B8987A9A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68A953-40A1-4C92-AF19-F0A8C3036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D1B63-9655-478B-841D-898D6FBCE925}" type="datetimeFigureOut">
              <a:rPr lang="en-US" smtClean="0"/>
              <a:t>2019-04-12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022BB9-7800-437F-AFDA-3BD2EBA72C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7063D8-3713-46D5-8EB9-76919F655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23BAE-5DF8-48E3-9894-E87252E8C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579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EC8B97-908E-4BE8-93C8-F923E6545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85A731-A8D4-4AF8-9F21-51FB9FE87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D1B63-9655-478B-841D-898D6FBCE925}" type="datetimeFigureOut">
              <a:rPr lang="en-US" smtClean="0"/>
              <a:t>2019-04-12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803590-4F4C-4A19-B2F7-624EAC09C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877F7E-D8C1-4149-AF10-D60E4726F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23BAE-5DF8-48E3-9894-E87252E8C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49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2AB445-57A4-479C-A9E7-9FE5D231B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D1B63-9655-478B-841D-898D6FBCE925}" type="datetimeFigureOut">
              <a:rPr lang="en-US" smtClean="0"/>
              <a:t>2019-04-12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10C61A-25BA-4A15-9C32-E7D985F6F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145C70-545E-46BD-ACE3-9F6452F8D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23BAE-5DF8-48E3-9894-E87252E8C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870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24B9E1-B582-4DAC-A081-02D264A61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EE50B-A733-42DA-B18C-F2B042AF9A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5052E1-566E-4E80-9E77-94AB21B328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2C9E45-DD49-4D1C-BC3D-70461FB4B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D1B63-9655-478B-841D-898D6FBCE925}" type="datetimeFigureOut">
              <a:rPr lang="en-US" smtClean="0"/>
              <a:t>2019-04-12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93D94D-BA8A-4813-BE68-B4AAD9CF5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5BFA70-D79D-4D67-B0B3-77110C844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23BAE-5DF8-48E3-9894-E87252E8C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008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BFF48-F990-40D1-9E8E-8BA0A4125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CC9F17-9F9E-40F7-AEA1-FD8AEF6A87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471531-ACF0-4B16-BE93-FE408E8A6F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FD6A3C-3802-4349-93FD-E1D90414A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D1B63-9655-478B-841D-898D6FBCE925}" type="datetimeFigureOut">
              <a:rPr lang="en-US" smtClean="0"/>
              <a:t>2019-04-12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74FC9-0F9F-4D55-9445-39DBA04F6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42BFBD-5AD2-485E-B22B-925027EAA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023BAE-5DF8-48E3-9894-E87252E8C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345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EC5C05-AEF2-4C24-A991-A97A525F2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43CF8B-E84E-4709-9073-7E2778E420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EACCE-CDCB-4FF1-B209-5C7E2F1317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D1B63-9655-478B-841D-898D6FBCE925}" type="datetimeFigureOut">
              <a:rPr lang="en-US" smtClean="0"/>
              <a:t>2019-04-12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78F1D8-E009-4DF5-AEFC-A13C0C2861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EBC87A-BF33-4999-A11E-159CC8EC39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23BAE-5DF8-48E3-9894-E87252E8C2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83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EF91CA-CEF4-4411-A27F-333D83560B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L1-RSRP accuracy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5FB6EC-3459-4783-B0A0-C9E797C8C8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Ericsson, Nokia, CMCC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650845-603C-41BB-9AD1-5C1C9D07D999}"/>
              </a:ext>
            </a:extLst>
          </p:cNvPr>
          <p:cNvSpPr txBox="1"/>
          <p:nvPr/>
        </p:nvSpPr>
        <p:spPr>
          <a:xfrm>
            <a:off x="443752" y="215153"/>
            <a:ext cx="52443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3GPP TSG-RAN WG4 Meeting #90bis</a:t>
            </a:r>
          </a:p>
          <a:p>
            <a:r>
              <a:rPr lang="en-US" sz="2000" dirty="0"/>
              <a:t>Xi’an, China, 8 – 12 April, 2019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3317F8-9B1D-4610-8581-38D94488E8DA}"/>
              </a:ext>
            </a:extLst>
          </p:cNvPr>
          <p:cNvSpPr txBox="1"/>
          <p:nvPr/>
        </p:nvSpPr>
        <p:spPr>
          <a:xfrm>
            <a:off x="9708776" y="215152"/>
            <a:ext cx="1873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R4-1904820</a:t>
            </a:r>
          </a:p>
        </p:txBody>
      </p:sp>
    </p:spTree>
    <p:extLst>
      <p:ext uri="{BB962C8B-B14F-4D97-AF65-F5344CB8AC3E}">
        <p14:creationId xmlns:p14="http://schemas.microsoft.com/office/powerpoint/2010/main" val="1021231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8541C-5D80-4655-9F3C-B91C3A55C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36FA5-A6F1-4DBA-B26F-54215CDEE5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CSI-RS based L1-RSRP accuracy requirements are defined based on 48PRB.</a:t>
            </a:r>
          </a:p>
          <a:p>
            <a:pPr lvl="1"/>
            <a:r>
              <a:rPr lang="en-US" dirty="0"/>
              <a:t>Clarify in the spec that the performance with larger bandwidth is equal to or better than the accuracy based on 48PRB.</a:t>
            </a:r>
          </a:p>
          <a:p>
            <a:pPr lvl="1"/>
            <a:r>
              <a:rPr lang="en-US" dirty="0"/>
              <a:t>The requirement for larger or lower bandwidth will be further discussed in the future release.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353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7BC82-4865-4660-82B2-884ABDDBF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alignment simulation results </a:t>
            </a:r>
            <a:br>
              <a:rPr lang="en-US" dirty="0"/>
            </a:br>
            <a:r>
              <a:rPr lang="en-US" dirty="0"/>
              <a:t>(R4-1904760)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84A94FA-2454-4145-935B-81BD01E256D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2051348"/>
              </p:ext>
            </p:extLst>
          </p:nvPr>
        </p:nvGraphicFramePr>
        <p:xfrm>
          <a:off x="587829" y="2077994"/>
          <a:ext cx="11016341" cy="2240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6638">
                  <a:extLst>
                    <a:ext uri="{9D8B030D-6E8A-4147-A177-3AD203B41FA5}">
                      <a16:colId xmlns:a16="http://schemas.microsoft.com/office/drawing/2014/main" val="1086179798"/>
                    </a:ext>
                  </a:extLst>
                </a:gridCol>
                <a:gridCol w="966638">
                  <a:extLst>
                    <a:ext uri="{9D8B030D-6E8A-4147-A177-3AD203B41FA5}">
                      <a16:colId xmlns:a16="http://schemas.microsoft.com/office/drawing/2014/main" val="4196195797"/>
                    </a:ext>
                  </a:extLst>
                </a:gridCol>
                <a:gridCol w="966638">
                  <a:extLst>
                    <a:ext uri="{9D8B030D-6E8A-4147-A177-3AD203B41FA5}">
                      <a16:colId xmlns:a16="http://schemas.microsoft.com/office/drawing/2014/main" val="2713029942"/>
                    </a:ext>
                  </a:extLst>
                </a:gridCol>
                <a:gridCol w="1216631">
                  <a:extLst>
                    <a:ext uri="{9D8B030D-6E8A-4147-A177-3AD203B41FA5}">
                      <a16:colId xmlns:a16="http://schemas.microsoft.com/office/drawing/2014/main" val="3696757345"/>
                    </a:ext>
                  </a:extLst>
                </a:gridCol>
                <a:gridCol w="966638">
                  <a:extLst>
                    <a:ext uri="{9D8B030D-6E8A-4147-A177-3AD203B41FA5}">
                      <a16:colId xmlns:a16="http://schemas.microsoft.com/office/drawing/2014/main" val="3404187398"/>
                    </a:ext>
                  </a:extLst>
                </a:gridCol>
                <a:gridCol w="966638">
                  <a:extLst>
                    <a:ext uri="{9D8B030D-6E8A-4147-A177-3AD203B41FA5}">
                      <a16:colId xmlns:a16="http://schemas.microsoft.com/office/drawing/2014/main" val="1391115534"/>
                    </a:ext>
                  </a:extLst>
                </a:gridCol>
                <a:gridCol w="966638">
                  <a:extLst>
                    <a:ext uri="{9D8B030D-6E8A-4147-A177-3AD203B41FA5}">
                      <a16:colId xmlns:a16="http://schemas.microsoft.com/office/drawing/2014/main" val="3447436129"/>
                    </a:ext>
                  </a:extLst>
                </a:gridCol>
                <a:gridCol w="966638">
                  <a:extLst>
                    <a:ext uri="{9D8B030D-6E8A-4147-A177-3AD203B41FA5}">
                      <a16:colId xmlns:a16="http://schemas.microsoft.com/office/drawing/2014/main" val="1363058032"/>
                    </a:ext>
                  </a:extLst>
                </a:gridCol>
                <a:gridCol w="966638">
                  <a:extLst>
                    <a:ext uri="{9D8B030D-6E8A-4147-A177-3AD203B41FA5}">
                      <a16:colId xmlns:a16="http://schemas.microsoft.com/office/drawing/2014/main" val="3407131541"/>
                    </a:ext>
                  </a:extLst>
                </a:gridCol>
                <a:gridCol w="1099968">
                  <a:extLst>
                    <a:ext uri="{9D8B030D-6E8A-4147-A177-3AD203B41FA5}">
                      <a16:colId xmlns:a16="http://schemas.microsoft.com/office/drawing/2014/main" val="1597350415"/>
                    </a:ext>
                  </a:extLst>
                </a:gridCol>
                <a:gridCol w="966638">
                  <a:extLst>
                    <a:ext uri="{9D8B030D-6E8A-4147-A177-3AD203B41FA5}">
                      <a16:colId xmlns:a16="http://schemas.microsoft.com/office/drawing/2014/main" val="2394975654"/>
                    </a:ext>
                  </a:extLst>
                </a:gridCol>
              </a:tblGrid>
              <a:tr h="128586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RS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SCS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PRB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Ericsson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CMCC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Huawei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Nokia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MediaTek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Intel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43659599"/>
                  </a:ext>
                </a:extLst>
              </a:tr>
              <a:tr h="502654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R4-1903892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R4-1903441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R4-1903768</a:t>
                      </a:r>
                      <a:br>
                        <a:rPr lang="en-US" sz="1600" u="none" strike="noStrike">
                          <a:effectLst/>
                        </a:rPr>
                      </a:br>
                      <a:r>
                        <a:rPr lang="en-US" sz="1600" u="none" strike="noStrike">
                          <a:effectLst/>
                        </a:rPr>
                        <a:t>R4-1901173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R4-1903919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R4-1903592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R4-1903402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Average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480427855"/>
                  </a:ext>
                </a:extLst>
              </a:tr>
              <a:tr h="128586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SSB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15kHz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max(5%, 95%)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1.09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1.61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2.67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87776968"/>
                  </a:ext>
                </a:extLst>
              </a:tr>
              <a:tr h="1285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30kHz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max(5%, 95%)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1.13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1.59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1.38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2.76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786886318"/>
                  </a:ext>
                </a:extLst>
              </a:tr>
              <a:tr h="128586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CSI-RS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15kHz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max(5%, 95%)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0.77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1.77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1.18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1.51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1.84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2.43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85833787"/>
                  </a:ext>
                </a:extLst>
              </a:tr>
              <a:tr h="1285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30kHz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max(5%, 95%)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0.55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1.71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1.04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1.49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1.78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2.44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1.5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7621807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2B8957-B448-4956-A6FB-0A216B1D6F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556984"/>
              </p:ext>
            </p:extLst>
          </p:nvPr>
        </p:nvGraphicFramePr>
        <p:xfrm>
          <a:off x="587829" y="4441373"/>
          <a:ext cx="11016341" cy="1737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6638">
                  <a:extLst>
                    <a:ext uri="{9D8B030D-6E8A-4147-A177-3AD203B41FA5}">
                      <a16:colId xmlns:a16="http://schemas.microsoft.com/office/drawing/2014/main" val="4055271321"/>
                    </a:ext>
                  </a:extLst>
                </a:gridCol>
                <a:gridCol w="966638">
                  <a:extLst>
                    <a:ext uri="{9D8B030D-6E8A-4147-A177-3AD203B41FA5}">
                      <a16:colId xmlns:a16="http://schemas.microsoft.com/office/drawing/2014/main" val="2820592095"/>
                    </a:ext>
                  </a:extLst>
                </a:gridCol>
                <a:gridCol w="966638">
                  <a:extLst>
                    <a:ext uri="{9D8B030D-6E8A-4147-A177-3AD203B41FA5}">
                      <a16:colId xmlns:a16="http://schemas.microsoft.com/office/drawing/2014/main" val="1693530546"/>
                    </a:ext>
                  </a:extLst>
                </a:gridCol>
                <a:gridCol w="1216631">
                  <a:extLst>
                    <a:ext uri="{9D8B030D-6E8A-4147-A177-3AD203B41FA5}">
                      <a16:colId xmlns:a16="http://schemas.microsoft.com/office/drawing/2014/main" val="2704661"/>
                    </a:ext>
                  </a:extLst>
                </a:gridCol>
                <a:gridCol w="966638">
                  <a:extLst>
                    <a:ext uri="{9D8B030D-6E8A-4147-A177-3AD203B41FA5}">
                      <a16:colId xmlns:a16="http://schemas.microsoft.com/office/drawing/2014/main" val="4107591684"/>
                    </a:ext>
                  </a:extLst>
                </a:gridCol>
                <a:gridCol w="966638">
                  <a:extLst>
                    <a:ext uri="{9D8B030D-6E8A-4147-A177-3AD203B41FA5}">
                      <a16:colId xmlns:a16="http://schemas.microsoft.com/office/drawing/2014/main" val="4202685690"/>
                    </a:ext>
                  </a:extLst>
                </a:gridCol>
                <a:gridCol w="966638">
                  <a:extLst>
                    <a:ext uri="{9D8B030D-6E8A-4147-A177-3AD203B41FA5}">
                      <a16:colId xmlns:a16="http://schemas.microsoft.com/office/drawing/2014/main" val="951837746"/>
                    </a:ext>
                  </a:extLst>
                </a:gridCol>
                <a:gridCol w="966638">
                  <a:extLst>
                    <a:ext uri="{9D8B030D-6E8A-4147-A177-3AD203B41FA5}">
                      <a16:colId xmlns:a16="http://schemas.microsoft.com/office/drawing/2014/main" val="1314794036"/>
                    </a:ext>
                  </a:extLst>
                </a:gridCol>
                <a:gridCol w="966638">
                  <a:extLst>
                    <a:ext uri="{9D8B030D-6E8A-4147-A177-3AD203B41FA5}">
                      <a16:colId xmlns:a16="http://schemas.microsoft.com/office/drawing/2014/main" val="2163945749"/>
                    </a:ext>
                  </a:extLst>
                </a:gridCol>
                <a:gridCol w="1099968">
                  <a:extLst>
                    <a:ext uri="{9D8B030D-6E8A-4147-A177-3AD203B41FA5}">
                      <a16:colId xmlns:a16="http://schemas.microsoft.com/office/drawing/2014/main" val="230697998"/>
                    </a:ext>
                  </a:extLst>
                </a:gridCol>
                <a:gridCol w="966638">
                  <a:extLst>
                    <a:ext uri="{9D8B030D-6E8A-4147-A177-3AD203B41FA5}">
                      <a16:colId xmlns:a16="http://schemas.microsoft.com/office/drawing/2014/main" val="3126081717"/>
                    </a:ext>
                  </a:extLst>
                </a:gridCol>
              </a:tblGrid>
              <a:tr h="171927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RS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SCS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PRB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Ericsson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CMCC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Huawei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Nokia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MediaTek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Intel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004044166"/>
                  </a:ext>
                </a:extLst>
              </a:tr>
              <a:tr h="66992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 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R4-1903892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R4-1903441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R4-1903768</a:t>
                      </a:r>
                      <a:br>
                        <a:rPr lang="en-US" sz="1600" u="none" strike="noStrike">
                          <a:effectLst/>
                        </a:rPr>
                      </a:br>
                      <a:r>
                        <a:rPr lang="en-US" sz="1600" u="none" strike="noStrike">
                          <a:effectLst/>
                        </a:rPr>
                        <a:t>R4-1901173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R4-1903920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R4-1903592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R4-1903402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Average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177566214"/>
                  </a:ext>
                </a:extLst>
              </a:tr>
              <a:tr h="17192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SSB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120kHz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max(5%, 95%)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0.35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1.09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1.61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1.49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2.85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48214208"/>
                  </a:ext>
                </a:extLst>
              </a:tr>
              <a:tr h="17192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CSI-RS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120kHz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max(5%, 95%)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0.28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1.14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1.49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1.82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>
                          <a:effectLst/>
                        </a:rPr>
                        <a:t>2.56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u="none" strike="noStrike" dirty="0">
                          <a:effectLst/>
                        </a:rPr>
                        <a:t>1.5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0477609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2473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0ADDC-2DD5-432A-8B4E-37999308B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L1-RSRP accuracy for FR1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203EBB8-12ED-44E0-BA15-BEE96C4E4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Relative accuracy requirements </a:t>
            </a:r>
          </a:p>
          <a:p>
            <a:pPr lvl="1"/>
            <a:r>
              <a:rPr lang="en-US" dirty="0"/>
              <a:t>Considering fading condition (+1.0dB) and reporting step size of 1dB for absolute reporting and 2dB for differential reporting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Absolute accuracy requirements</a:t>
            </a:r>
          </a:p>
          <a:p>
            <a:pPr lvl="1"/>
            <a:r>
              <a:rPr lang="en-US" dirty="0"/>
              <a:t>Normal condition with Io=-70dBm/BW is derived by adding 1.0dB (fading) + 2.5dB (RF margin) to the average of alignment results (1.5dB). =&gt; 1.5+2.5+1.0 = [+/-5.0]dB</a:t>
            </a:r>
          </a:p>
          <a:p>
            <a:pPr lvl="1"/>
            <a:r>
              <a:rPr lang="en-US" dirty="0"/>
              <a:t>Extreme condition with Io=-70dBm/BW is derived by adding 4.5dB to the absolute L1-RSRP accuracy in normal condition. </a:t>
            </a:r>
          </a:p>
          <a:p>
            <a:pPr lvl="1"/>
            <a:r>
              <a:rPr lang="en-US" dirty="0"/>
              <a:t>Normal condition with Io=-50dBm/BW is derived by adding 3.5dB to the absolute L1-RSRP accuracy in normal condition with Io=-70dBm/BW.</a:t>
            </a:r>
          </a:p>
          <a:p>
            <a:pPr lvl="1"/>
            <a:r>
              <a:rPr lang="en-US" dirty="0"/>
              <a:t>Extreme condition with Io=-50dBm/BW is derived by adding 2dB to the absolute L1-RSRP accuracy in extreme condition with Io=-70dBm/BW.</a:t>
            </a: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C0AFCE44-7ACE-4C2F-BF09-5C63C3CCCB4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5996520"/>
              </p:ext>
            </p:extLst>
          </p:nvPr>
        </p:nvGraphicFramePr>
        <p:xfrm>
          <a:off x="838200" y="2780216"/>
          <a:ext cx="105156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4250762491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1799405876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396309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 condition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Extreme condition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1874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SSB based relative L1-RSRP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[+/-3.0]dB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[+/-4.0]dB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2381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CSI-RS based relative L1-RSRP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[+/-3.0]dB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[+/-4.0]dB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8754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4922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0ADDC-2DD5-432A-8B4E-37999308B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L1-RSRP accuracy for FR2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203EBB8-12ED-44E0-BA15-BEE96C4E4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Relative accuracy requirements </a:t>
            </a:r>
          </a:p>
          <a:p>
            <a:pPr lvl="1"/>
            <a:r>
              <a:rPr lang="en-US" dirty="0"/>
              <a:t>Considering fading condition (+1.0dB), RF margin for FR2 (+4.0dB)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Absolute accuracy requirements</a:t>
            </a:r>
          </a:p>
          <a:p>
            <a:pPr lvl="1"/>
            <a:r>
              <a:rPr lang="en-US" dirty="0"/>
              <a:t>Normal condition with Io=-70dBm/BW is same as the relative accuracy of normal condition because FR2 cannot compensate the RF impairments, i.e., [+/-6.5]dB</a:t>
            </a:r>
          </a:p>
          <a:p>
            <a:pPr lvl="1"/>
            <a:r>
              <a:rPr lang="en-US" dirty="0"/>
              <a:t>Extreme condition with Io=-70dBm/BW is derived by adding 3dB to the absolute L1-RSRP accuracy in normal condition. </a:t>
            </a:r>
          </a:p>
          <a:p>
            <a:pPr lvl="1"/>
            <a:r>
              <a:rPr lang="en-US" dirty="0"/>
              <a:t>Normal condition with Io=-50dBm/BW is derived by adding 2dB to the absolute L1-RSRP accuracy in normal condition with Io=-70dBm/BW.</a:t>
            </a:r>
          </a:p>
          <a:p>
            <a:pPr lvl="1"/>
            <a:r>
              <a:rPr lang="en-US" dirty="0"/>
              <a:t>Extreme condition with Io=-50dBm/BW is derived by adding 2dB to the absolute L1-RSRP accuracy in extreme condition with Io=-70dBm/BW.</a:t>
            </a:r>
          </a:p>
        </p:txBody>
      </p:sp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C0AFCE44-7ACE-4C2F-BF09-5C63C3CCCB4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594931"/>
              </p:ext>
            </p:extLst>
          </p:nvPr>
        </p:nvGraphicFramePr>
        <p:xfrm>
          <a:off x="838200" y="2539056"/>
          <a:ext cx="105156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4250762491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1799405876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396309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 condition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Extreme condition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1874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SSB based relative L1-RSRP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[+/-6.5]dB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[+/-9.5]dB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2381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CSI-RS based relative L1-RSRP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[+/-6.5]dB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[+/-9.5]dB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8754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9601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539</Words>
  <Application>Microsoft Office PowerPoint</Application>
  <PresentationFormat>Widescreen</PresentationFormat>
  <Paragraphs>153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Way forward on L1-RSRP accuracy requirements</vt:lpstr>
      <vt:lpstr>Agreements</vt:lpstr>
      <vt:lpstr>Summary of alignment simulation results  (R4-1904760)</vt:lpstr>
      <vt:lpstr>L1-RSRP accuracy for FR1</vt:lpstr>
      <vt:lpstr>L1-RSRP accuracy for FR2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L1-RSRP accuracy requirements</dc:title>
  <dc:creator>Kazuyoshi Uesaka</dc:creator>
  <cp:lastModifiedBy>Kazuyoshi Uesaka</cp:lastModifiedBy>
  <cp:revision>1</cp:revision>
  <dcterms:created xsi:type="dcterms:W3CDTF">2019-04-10T07:53:23Z</dcterms:created>
  <dcterms:modified xsi:type="dcterms:W3CDTF">2019-04-12T00:45:22Z</dcterms:modified>
</cp:coreProperties>
</file>