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0" r:id="rId3"/>
    <p:sldId id="272" r:id="rId4"/>
    <p:sldId id="273" r:id="rId5"/>
    <p:sldId id="274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122" autoAdjust="0"/>
  </p:normalViewPr>
  <p:slideViewPr>
    <p:cSldViewPr>
      <p:cViewPr>
        <p:scale>
          <a:sx n="75" d="100"/>
          <a:sy n="75" d="100"/>
        </p:scale>
        <p:origin x="-122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362041-8851-4BEF-8F24-135668F75D7D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1EBE9-1624-4CB4-B377-68505FF338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Samsung: consider</a:t>
            </a:r>
            <a:r>
              <a:rPr lang="en-US" baseline="0" dirty="0" smtClean="0"/>
              <a:t> CSI-1 and CSI-2 are only </a:t>
            </a:r>
            <a:r>
              <a:rPr lang="en-GB" dirty="0" smtClean="0">
                <a:solidFill>
                  <a:srgbClr val="FF0000"/>
                </a:solidFill>
              </a:rPr>
              <a:t>available for PF2,3 and 4.</a:t>
            </a:r>
            <a:r>
              <a:rPr lang="en-GB" baseline="0" dirty="0" smtClean="0">
                <a:solidFill>
                  <a:srgbClr val="FF0000"/>
                </a:solidFill>
              </a:rPr>
              <a:t> general for all PUCCH formats.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1EBE9-1624-4CB4-B377-68505FF3383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88632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90Bis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de-D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Xi‘an, China, 04 </a:t>
            </a: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de-D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08 April, </a:t>
            </a: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80777" y="4149080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PUCCH demodulation performance in Rel-15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6206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R4-1904718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980728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47500" lnSpcReduction="20000"/>
          </a:bodyPr>
          <a:lstStyle/>
          <a:p>
            <a:r>
              <a:rPr lang="en-US" sz="4500" dirty="0"/>
              <a:t>R4-1808025  Way forward on PUCCH demodulation requirements, RAN4#87</a:t>
            </a:r>
            <a:br>
              <a:rPr lang="en-US" sz="4500" dirty="0"/>
            </a:br>
            <a:endParaRPr lang="en-US" sz="4500" dirty="0"/>
          </a:p>
          <a:p>
            <a:r>
              <a:rPr lang="en-US" sz="4500" dirty="0"/>
              <a:t>R4-1809556  Way forward for NR PUCCH demodulation performance requirements, RAN4#1807</a:t>
            </a:r>
          </a:p>
          <a:p>
            <a:endParaRPr lang="en-US" sz="4500" dirty="0"/>
          </a:p>
          <a:p>
            <a:r>
              <a:rPr lang="en-US" sz="4500" dirty="0"/>
              <a:t>R4-1811727 Way forward for NR PUCCH demodulation performance requirements, RAN4#88</a:t>
            </a:r>
          </a:p>
          <a:p>
            <a:endParaRPr lang="en-US" sz="4500" dirty="0"/>
          </a:p>
          <a:p>
            <a:r>
              <a:rPr lang="en-US" sz="4500" dirty="0"/>
              <a:t>R4-1813943 Way forward on NR PUCCH demodulation requirements, RAN4#88Bis </a:t>
            </a:r>
          </a:p>
          <a:p>
            <a:endParaRPr lang="en-US" sz="4500" dirty="0"/>
          </a:p>
          <a:p>
            <a:r>
              <a:rPr lang="en-US" altLang="zh-CN" sz="4500" dirty="0"/>
              <a:t>R4-1816348 </a:t>
            </a:r>
            <a:r>
              <a:rPr lang="en-US" sz="4500" dirty="0"/>
              <a:t>Way forward on NR PUCCH demodulation requirements, RAN4#89 </a:t>
            </a:r>
            <a:endParaRPr lang="en-US" sz="4500" dirty="0" smtClean="0"/>
          </a:p>
          <a:p>
            <a:endParaRPr lang="en-US" sz="4500" dirty="0" smtClean="0"/>
          </a:p>
          <a:p>
            <a:r>
              <a:rPr lang="en-US" sz="4500" dirty="0" smtClean="0"/>
              <a:t>RAN4#1902440 Way forward on NR PUCCH demodulation requirements, RAN4#90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Test Parameters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997152"/>
          </a:xfrm>
        </p:spPr>
        <p:txBody>
          <a:bodyPr>
            <a:normAutofit/>
          </a:bodyPr>
          <a:lstStyle/>
          <a:p>
            <a:r>
              <a:rPr lang="en-US" dirty="0" smtClean="0"/>
              <a:t>Capture the test parameters below in TS 38.104, TS 38.141-1 and TS 38.141-2</a:t>
            </a:r>
            <a:endParaRPr lang="en-US" sz="2800" dirty="0" smtClean="0"/>
          </a:p>
          <a:p>
            <a:pPr lvl="1"/>
            <a:r>
              <a:rPr lang="en-GB" i="1" dirty="0" err="1" smtClean="0"/>
              <a:t>pucch-GroupHopping</a:t>
            </a:r>
            <a:r>
              <a:rPr lang="en-GB" i="1" dirty="0" smtClean="0"/>
              <a:t> = neither</a:t>
            </a:r>
            <a:endParaRPr lang="en-US" dirty="0" smtClean="0"/>
          </a:p>
          <a:p>
            <a:pPr lvl="1"/>
            <a:r>
              <a:rPr lang="en-US" i="1" dirty="0" err="1" smtClean="0"/>
              <a:t>hoppingId</a:t>
            </a:r>
            <a:r>
              <a:rPr lang="en-US" i="1" dirty="0" smtClean="0"/>
              <a:t> = 0</a:t>
            </a:r>
            <a:endParaRPr lang="en-US" dirty="0"/>
          </a:p>
          <a:p>
            <a:pPr marL="457200" lvl="1" indent="0">
              <a:buNone/>
            </a:pPr>
            <a:endParaRPr lang="en-US" i="1" dirty="0"/>
          </a:p>
          <a:p>
            <a:pPr marL="457200" lvl="1" indent="0">
              <a:buNone/>
            </a:pPr>
            <a:r>
              <a:rPr lang="en-US" dirty="0" smtClean="0"/>
              <a:t>Note: The above two parameters are used for PUCCH format 0, 1, 3 and 4.</a:t>
            </a:r>
          </a:p>
        </p:txBody>
      </p:sp>
    </p:spTree>
    <p:extLst>
      <p:ext uri="{BB962C8B-B14F-4D97-AF65-F5344CB8AC3E}">
        <p14:creationId xmlns="" xmlns:p14="http://schemas.microsoft.com/office/powerpoint/2010/main" val="251594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Mask for PUCCH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Background</a:t>
            </a:r>
          </a:p>
          <a:p>
            <a:pPr lvl="1"/>
            <a:r>
              <a:rPr lang="en-GB" sz="2400" i="1" dirty="0" smtClean="0"/>
              <a:t>With the frequency hopping configuration which has been chosen for the demodulation simulation, no additional impairment for the impact of transient period need to be introduced: there is no power change and so no transient period is needed in between symbols</a:t>
            </a:r>
            <a:r>
              <a:rPr lang="en-US" sz="2200" i="1" dirty="0" smtClean="0"/>
              <a:t>.</a:t>
            </a:r>
          </a:p>
          <a:p>
            <a:r>
              <a:rPr lang="en-GB" dirty="0" smtClean="0"/>
              <a:t>Agreement</a:t>
            </a:r>
          </a:p>
          <a:p>
            <a:pPr lvl="1"/>
            <a:r>
              <a:rPr lang="en-GB" dirty="0" smtClean="0"/>
              <a:t>As per </a:t>
            </a:r>
            <a:r>
              <a:rPr lang="en-US" dirty="0" smtClean="0"/>
              <a:t>TS 38.101-2 section 6.3.3.1, transient period can be allowed or not</a:t>
            </a:r>
          </a:p>
          <a:p>
            <a:pPr lvl="1"/>
            <a:r>
              <a:rPr lang="en-US" dirty="0" smtClean="0"/>
              <a:t>Add notes in TS 38.104, TS 38.141-2 for FR2 demodulation performance test:</a:t>
            </a:r>
          </a:p>
          <a:p>
            <a:pPr lvl="2"/>
            <a:r>
              <a:rPr lang="en-US" dirty="0" smtClean="0"/>
              <a:t>"Remark: The transient period described in section TDB in TS 38.101-2[X] is not taken into account for minimum performance requirement testing, where the RB hopping is symmetric to the CC center., i.e. intra-slot frequency hopping is enabled"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UCI on PUCCH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Add note to specify PUCCH UCI demodulation performance requirements do not consider CSI part 2 in specification TS 38.104, 38.141-1 and 38.141-2 for PUCCH formats 2,3 and 4.</a:t>
            </a:r>
          </a:p>
          <a:p>
            <a:endParaRPr lang="en-GB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36001</TotalTime>
  <Words>246</Words>
  <Application>Microsoft Office PowerPoint</Application>
  <PresentationFormat>On-screen Show (4:3)</PresentationFormat>
  <Paragraphs>32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3GPP TSG-RAN WG4 Meeting #90Bis   Xi‘an, China, 04 – 08 April, 2019</vt:lpstr>
      <vt:lpstr>Background</vt:lpstr>
      <vt:lpstr>Test Parameters</vt:lpstr>
      <vt:lpstr>Time Mask for PUCCH</vt:lpstr>
      <vt:lpstr>UCI on PUCCH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520</cp:revision>
  <dcterms:created xsi:type="dcterms:W3CDTF">2016-01-12T08:39:50Z</dcterms:created>
  <dcterms:modified xsi:type="dcterms:W3CDTF">2019-04-10T11:51:34Z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(3)p1ssA9zKmig2L1Tg4IVk6YlTHsyEzZ+I5/ZMZf8Yuzqwm6WQ7Cv7TRgmqA7nQZBRsnhNjRc9
jAGEky37aI8jDL1Lpoes+RFONbR5dBBV2JWUQ47losYSVj4H9PO3TAscqx7oxF6fvSZrdv3e
u56gWM55NcodJatY7kXP5jZ2LHpdbuByJvq8wrOBpvAUXHhmkwc1j7SCm0oroDnfspGlXgrL
7IvEu3x4aQPmz/LChg</vt:lpwstr>
  </property>
  <property fmtid="{D5CDD505-2E9C-101B-9397-08002B2CF9AE}" pid="3" name="_2015_ms_pID_7253431">
    <vt:lpwstr>yV8hD4pfpwHPrSJP34W5bT1K8pKMGYJn9oJxWGVY6/u5var8KvLbR2
sAQJ3DA3/hlPAtB8dkvYqJZqGU7KySP1Fe2OJxbJWjz4x7ibkaookFkFoH8Tp/c0hz+K7yfe
O9L84E9Lbz5nuYGaj141wYtFYJqUErahxjJ9luI89SZvCEYdZoBZiQC1GKqJ0VB2IAv6m+jo
SFCHzkBH8gkNkKcj+n4Gf0Hy8l1R7f2UNUqn</vt:lpwstr>
  </property>
  <property fmtid="{D5CDD505-2E9C-101B-9397-08002B2CF9AE}" pid="4" name="_2015_ms_pID_7253432">
    <vt:lpwstr>XNP1duWkAnObEdHaSnDnG2NDRsqfV7Oqfhmi
XQjsyY7eP8xr0yGVVK4PmCKDsLRWqrNjx3jqZzEDjqJDmexvOLs=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1554857150</vt:lpwstr>
  </property>
</Properties>
</file>