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86" r:id="rId4"/>
    <p:sldId id="300" r:id="rId5"/>
    <p:sldId id="274" r:id="rId6"/>
    <p:sldId id="27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1176" autoAdjust="0"/>
  </p:normalViewPr>
  <p:slideViewPr>
    <p:cSldViewPr>
      <p:cViewPr varScale="1">
        <p:scale>
          <a:sx n="119" d="100"/>
          <a:sy n="119" d="100"/>
        </p:scale>
        <p:origin x="177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5E538318-2367-4A4C-9AC6-B682952725A7}"/>
    <pc:docChg chg="undo custSel modSld">
      <pc:chgData name="Mueller, Axel (Nokia - FR/Paris-Saclay)" userId="6b065ed8-40bf-4bd7-b1e4-242bb2fb76f9" providerId="ADAL" clId="{5E538318-2367-4A4C-9AC6-B682952725A7}" dt="2019-04-10T15:27:51.674" v="309" actId="20577"/>
      <pc:docMkLst>
        <pc:docMk/>
      </pc:docMkLst>
      <pc:sldChg chg="modSp">
        <pc:chgData name="Mueller, Axel (Nokia - FR/Paris-Saclay)" userId="6b065ed8-40bf-4bd7-b1e4-242bb2fb76f9" providerId="ADAL" clId="{5E538318-2367-4A4C-9AC6-B682952725A7}" dt="2019-04-10T15:27:51.674" v="309" actId="20577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5E538318-2367-4A4C-9AC6-B682952725A7}" dt="2019-04-10T15:27:51.674" v="309" actId="20577"/>
          <ac:spMkLst>
            <pc:docMk/>
            <pc:sldMk cId="3038059991" sldId="286"/>
            <ac:spMk id="3" creationId="{9A54083B-33AA-4593-B0ED-46EB55189718}"/>
          </ac:spMkLst>
        </pc:spChg>
      </pc:sldChg>
    </pc:docChg>
  </pc:docChgLst>
  <pc:docChgLst>
    <pc:chgData name="Mueller, Axel (Nokia - FR/Paris-Saclay)" userId="6b065ed8-40bf-4bd7-b1e4-242bb2fb76f9" providerId="ADAL" clId="{80B1A439-B140-4C78-BB7E-20074FD1BEBD}"/>
    <pc:docChg chg="modSld">
      <pc:chgData name="Mueller, Axel (Nokia - FR/Paris-Saclay)" userId="6b065ed8-40bf-4bd7-b1e4-242bb2fb76f9" providerId="ADAL" clId="{80B1A439-B140-4C78-BB7E-20074FD1BEBD}" dt="2019-04-09T16:15:25.916" v="7" actId="207"/>
      <pc:docMkLst>
        <pc:docMk/>
      </pc:docMkLst>
      <pc:sldChg chg="modSp">
        <pc:chgData name="Mueller, Axel (Nokia - FR/Paris-Saclay)" userId="6b065ed8-40bf-4bd7-b1e4-242bb2fb76f9" providerId="ADAL" clId="{80B1A439-B140-4C78-BB7E-20074FD1BEBD}" dt="2019-04-09T16:15:25.916" v="7" actId="20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80B1A439-B140-4C78-BB7E-20074FD1BEBD}" dt="2019-04-09T16:15:25.916" v="7" actId="207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D5210E49-2302-4C42-9CC2-688CA581CBE1}"/>
    <pc:docChg chg="undo redo custSel addSld delSld modSld">
      <pc:chgData name="Mueller, Axel (Nokia - FR/Paris-Saclay)" userId="6b065ed8-40bf-4bd7-b1e4-242bb2fb76f9" providerId="ADAL" clId="{D5210E49-2302-4C42-9CC2-688CA581CBE1}" dt="2019-04-09T12:06:13.011" v="847" actId="20577"/>
      <pc:docMkLst>
        <pc:docMk/>
      </pc:docMkLst>
      <pc:sldChg chg="modSp">
        <pc:chgData name="Mueller, Axel (Nokia - FR/Paris-Saclay)" userId="6b065ed8-40bf-4bd7-b1e4-242bb2fb76f9" providerId="ADAL" clId="{D5210E49-2302-4C42-9CC2-688CA581CBE1}" dt="2019-04-09T12:06:07.526" v="843" actId="20577"/>
        <pc:sldMkLst>
          <pc:docMk/>
          <pc:sldMk cId="1241128179" sldId="274"/>
        </pc:sldMkLst>
        <pc:graphicFrameChg chg="modGraphic">
          <ac:chgData name="Mueller, Axel (Nokia - FR/Paris-Saclay)" userId="6b065ed8-40bf-4bd7-b1e4-242bb2fb76f9" providerId="ADAL" clId="{D5210E49-2302-4C42-9CC2-688CA581CBE1}" dt="2019-04-09T12:06:07.526" v="843" actId="20577"/>
          <ac:graphicFrameMkLst>
            <pc:docMk/>
            <pc:sldMk cId="1241128179" sldId="274"/>
            <ac:graphicFrameMk id="4" creationId="{13ED4736-B648-4FBC-895E-623C30BF8974}"/>
          </ac:graphicFrameMkLst>
        </pc:graphicFrameChg>
      </pc:sldChg>
      <pc:sldChg chg="modSp">
        <pc:chgData name="Mueller, Axel (Nokia - FR/Paris-Saclay)" userId="6b065ed8-40bf-4bd7-b1e4-242bb2fb76f9" providerId="ADAL" clId="{D5210E49-2302-4C42-9CC2-688CA581CBE1}" dt="2019-04-09T12:06:13.011" v="847" actId="20577"/>
        <pc:sldMkLst>
          <pc:docMk/>
          <pc:sldMk cId="451195947" sldId="275"/>
        </pc:sldMkLst>
        <pc:graphicFrameChg chg="mod modGraphic">
          <ac:chgData name="Mueller, Axel (Nokia - FR/Paris-Saclay)" userId="6b065ed8-40bf-4bd7-b1e4-242bb2fb76f9" providerId="ADAL" clId="{D5210E49-2302-4C42-9CC2-688CA581CBE1}" dt="2019-04-09T12:06:13.011" v="847" actId="20577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 add">
        <pc:chgData name="Mueller, Axel (Nokia - FR/Paris-Saclay)" userId="6b065ed8-40bf-4bd7-b1e4-242bb2fb76f9" providerId="ADAL" clId="{D5210E49-2302-4C42-9CC2-688CA581CBE1}" dt="2019-04-09T11:38:46.482" v="319" actId="1392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D5210E49-2302-4C42-9CC2-688CA581CBE1}" dt="2019-04-09T11:25:29.468" v="35" actId="20577"/>
          <ac:spMkLst>
            <pc:docMk/>
            <pc:sldMk cId="3038059991" sldId="286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D5210E49-2302-4C42-9CC2-688CA581CBE1}" dt="2019-04-09T11:38:46.482" v="319" actId="13926"/>
          <ac:spMkLst>
            <pc:docMk/>
            <pc:sldMk cId="3038059991" sldId="286"/>
            <ac:spMk id="3" creationId="{9A54083B-33AA-4593-B0ED-46EB55189718}"/>
          </ac:spMkLst>
        </pc:spChg>
      </pc:sldChg>
      <pc:sldChg chg="modSp add">
        <pc:chgData name="Mueller, Axel (Nokia - FR/Paris-Saclay)" userId="6b065ed8-40bf-4bd7-b1e4-242bb2fb76f9" providerId="ADAL" clId="{D5210E49-2302-4C42-9CC2-688CA581CBE1}" dt="2019-04-09T12:04:41.739" v="839" actId="20577"/>
        <pc:sldMkLst>
          <pc:docMk/>
          <pc:sldMk cId="738588560" sldId="300"/>
        </pc:sldMkLst>
        <pc:spChg chg="mod">
          <ac:chgData name="Mueller, Axel (Nokia - FR/Paris-Saclay)" userId="6b065ed8-40bf-4bd7-b1e4-242bb2fb76f9" providerId="ADAL" clId="{D5210E49-2302-4C42-9CC2-688CA581CBE1}" dt="2019-04-09T11:39:21.417" v="320"/>
          <ac:spMkLst>
            <pc:docMk/>
            <pc:sldMk cId="738588560" sldId="300"/>
            <ac:spMk id="2" creationId="{6EBE249A-01D6-48D5-8273-12BE6DC410B3}"/>
          </ac:spMkLst>
        </pc:spChg>
        <pc:spChg chg="mod">
          <ac:chgData name="Mueller, Axel (Nokia - FR/Paris-Saclay)" userId="6b065ed8-40bf-4bd7-b1e4-242bb2fb76f9" providerId="ADAL" clId="{D5210E49-2302-4C42-9CC2-688CA581CBE1}" dt="2019-04-09T12:04:41.739" v="839" actId="20577"/>
          <ac:spMkLst>
            <pc:docMk/>
            <pc:sldMk cId="738588560" sldId="300"/>
            <ac:spMk id="3" creationId="{9A54083B-33AA-4593-B0ED-46EB55189718}"/>
          </ac:spMkLst>
        </pc:spChg>
      </pc:sldChg>
    </pc:docChg>
  </pc:docChgLst>
  <pc:docChgLst>
    <pc:chgData name="Mueller, Axel (Nokia - FR/Paris-Saclay)" userId="6b065ed8-40bf-4bd7-b1e4-242bb2fb76f9" providerId="ADAL" clId="{583F72DA-C09A-467F-9FD7-1F85AD58FEB5}"/>
    <pc:docChg chg="undo custSel modSld">
      <pc:chgData name="Mueller, Axel (Nokia - FR/Paris-Saclay)" userId="6b065ed8-40bf-4bd7-b1e4-242bb2fb76f9" providerId="ADAL" clId="{583F72DA-C09A-467F-9FD7-1F85AD58FEB5}" dt="2019-04-11T07:52:40.999" v="342" actId="27636"/>
      <pc:docMkLst>
        <pc:docMk/>
      </pc:docMkLst>
      <pc:sldChg chg="modSp">
        <pc:chgData name="Mueller, Axel (Nokia - FR/Paris-Saclay)" userId="6b065ed8-40bf-4bd7-b1e4-242bb2fb76f9" providerId="ADAL" clId="{583F72DA-C09A-467F-9FD7-1F85AD58FEB5}" dt="2019-04-11T07:04:39.925" v="314" actId="207"/>
        <pc:sldMkLst>
          <pc:docMk/>
          <pc:sldMk cId="1241128179" sldId="274"/>
        </pc:sldMkLst>
        <pc:graphicFrameChg chg="modGraphic">
          <ac:chgData name="Mueller, Axel (Nokia - FR/Paris-Saclay)" userId="6b065ed8-40bf-4bd7-b1e4-242bb2fb76f9" providerId="ADAL" clId="{583F72DA-C09A-467F-9FD7-1F85AD58FEB5}" dt="2019-04-11T07:04:39.925" v="314" actId="207"/>
          <ac:graphicFrameMkLst>
            <pc:docMk/>
            <pc:sldMk cId="1241128179" sldId="274"/>
            <ac:graphicFrameMk id="4" creationId="{13ED4736-B648-4FBC-895E-623C30BF8974}"/>
          </ac:graphicFrameMkLst>
        </pc:graphicFrameChg>
      </pc:sldChg>
      <pc:sldChg chg="modSp">
        <pc:chgData name="Mueller, Axel (Nokia - FR/Paris-Saclay)" userId="6b065ed8-40bf-4bd7-b1e4-242bb2fb76f9" providerId="ADAL" clId="{583F72DA-C09A-467F-9FD7-1F85AD58FEB5}" dt="2019-04-11T07:04:47.984" v="319" actId="207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583F72DA-C09A-467F-9FD7-1F85AD58FEB5}" dt="2019-04-11T07:04:47.984" v="319" actId="207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583F72DA-C09A-467F-9FD7-1F85AD58FEB5}" dt="2019-04-11T07:52:40.999" v="342" actId="27636"/>
        <pc:sldMkLst>
          <pc:docMk/>
          <pc:sldMk cId="3038059991" sldId="286"/>
        </pc:sldMkLst>
        <pc:spChg chg="mod">
          <ac:chgData name="Mueller, Axel (Nokia - FR/Paris-Saclay)" userId="6b065ed8-40bf-4bd7-b1e4-242bb2fb76f9" providerId="ADAL" clId="{583F72DA-C09A-467F-9FD7-1F85AD58FEB5}" dt="2019-04-11T07:52:40.999" v="342" actId="27636"/>
          <ac:spMkLst>
            <pc:docMk/>
            <pc:sldMk cId="3038059991" sldId="286"/>
            <ac:spMk id="3" creationId="{9A54083B-33AA-4593-B0ED-46EB55189718}"/>
          </ac:spMkLst>
        </pc:spChg>
      </pc:sldChg>
      <pc:sldChg chg="modSp">
        <pc:chgData name="Mueller, Axel (Nokia - FR/Paris-Saclay)" userId="6b065ed8-40bf-4bd7-b1e4-242bb2fb76f9" providerId="ADAL" clId="{583F72DA-C09A-467F-9FD7-1F85AD58FEB5}" dt="2019-04-11T06:58:38.613" v="8" actId="13926"/>
        <pc:sldMkLst>
          <pc:docMk/>
          <pc:sldMk cId="738588560" sldId="300"/>
        </pc:sldMkLst>
        <pc:spChg chg="mod">
          <ac:chgData name="Mueller, Axel (Nokia - FR/Paris-Saclay)" userId="6b065ed8-40bf-4bd7-b1e4-242bb2fb76f9" providerId="ADAL" clId="{583F72DA-C09A-467F-9FD7-1F85AD58FEB5}" dt="2019-04-11T06:58:38.613" v="8" actId="13926"/>
          <ac:spMkLst>
            <pc:docMk/>
            <pc:sldMk cId="738588560" sldId="300"/>
            <ac:spMk id="3" creationId="{9A54083B-33AA-4593-B0ED-46EB551897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R4-1904717</a:t>
            </a:r>
            <a:endParaRPr lang="en-US" altLang="ja-JP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RAN#90Bis	</a:t>
            </a:r>
            <a:endParaRPr lang="ja-JP" altLang="ja-JP" dirty="0"/>
          </a:p>
          <a:p>
            <a:r>
              <a:rPr lang="en-GB" altLang="zh-CN" b="1" dirty="0"/>
              <a:t>Xi’an, China, 8th – 12th April,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6.12.2.2.1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GB" altLang="ja-JP" dirty="0">
                <a:latin typeface="+mn-lt"/>
              </a:rPr>
              <a:t>WF on NR PUSCH demodulation requirements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R4-1808024, WF on NR PUSCH demodulation requirements in Rel-15, RAN4#87</a:t>
            </a:r>
          </a:p>
          <a:p>
            <a:pPr lvl="1"/>
            <a:r>
              <a:rPr lang="en-US" dirty="0"/>
              <a:t>R4-1809366, WF on NR PUSCH demodulation requirements, RAN4#AH1807</a:t>
            </a:r>
          </a:p>
          <a:p>
            <a:pPr lvl="1"/>
            <a:r>
              <a:rPr lang="en-US" dirty="0"/>
              <a:t>R4-1811694, WF on NR PUSCH demodulation requirements, RAN4#88</a:t>
            </a:r>
          </a:p>
          <a:p>
            <a:pPr lvl="1"/>
            <a:r>
              <a:rPr lang="en-US" dirty="0"/>
              <a:t>R4-1813942, WF on NR PUSCH demodulation requirements, RAN4#88bis</a:t>
            </a:r>
          </a:p>
          <a:p>
            <a:pPr lvl="1"/>
            <a:r>
              <a:rPr lang="en-US" dirty="0"/>
              <a:t>R4-1816347, WF on NR PUSCH demodulation requirements, RAN4#89</a:t>
            </a:r>
          </a:p>
          <a:p>
            <a:pPr lvl="1"/>
            <a:r>
              <a:rPr lang="en-US" dirty="0"/>
              <a:t>R4-1902434, WF on NR PUSCH demodulation requirements, RAN4#90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Reduction of test cases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Removal of test cases with DMRS configuration 1+0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For FR1, remove all PUSCH test cases with DMRS configuration 1+0 for type A and type B;</a:t>
            </a:r>
            <a:endParaRPr lang="en-GB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Add test applicability rule for test cases with correlation level low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Option 1:Add the following applicability rule in TS 38.141-1:</a:t>
            </a:r>
            <a:b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8.2.1.2.3 Applicability of requirements for different number of RX antennas</a:t>
            </a:r>
            <a:b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Unless otherwise stated, a BS that has declared to support a set of RX antennas for a specific test case, is required to test the lowest and highest numbers of supported RX antennas for which requirements are defined.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Option 2: No new rule.</a:t>
            </a:r>
          </a:p>
        </p:txBody>
      </p:sp>
    </p:spTree>
    <p:extLst>
      <p:ext uri="{BB962C8B-B14F-4D97-AF65-F5344CB8AC3E}">
        <p14:creationId xmlns:p14="http://schemas.microsoft.com/office/powerpoint/2010/main" val="3038059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PTRS configuration for MCS2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Background: Agreed applicability rule in R4-1902434: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“If BS supports both with PT-RS configured and without PT-RS configured, select one of the PUSCH requirements for with PT-RS configured or without PT-RS configured for test, otherwise BS vendor tests the PUSCH requirements for the declared PT-RS configuration supporting.”</a:t>
            </a: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Restore balance of test case coverage and consistency by: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ja-JP" dirty="0"/>
              <a:t>Option 1: Re-introduce previous test cases for MCS 2 with PT-RS enabled.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ja-JP" dirty="0"/>
              <a:t>Option 2: No change.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ja-JP" dirty="0"/>
              <a:t>Other options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73858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353529"/>
              </p:ext>
            </p:extLst>
          </p:nvPr>
        </p:nvGraphicFramePr>
        <p:xfrm>
          <a:off x="0" y="260648"/>
          <a:ext cx="9144000" cy="6828691"/>
        </p:xfrm>
        <a:graphic>
          <a:graphicData uri="http://schemas.openxmlformats.org/drawingml/2006/table">
            <a:tbl>
              <a:tblPr firstRow="1" firstCol="1" bandRow="1"/>
              <a:tblGrid>
                <a:gridCol w="3193083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231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298860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558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55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start symbol index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697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20MHz; 30kHz: 10MHz, 20MHz, 40MHz, 100MHz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60kHz(FR2): 50MHz, 100MHz; 120kHz: 50MHz, 100MHz, 200MHz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16 and 64 QAM: (</a:t>
                      </a: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KPTRS =2, LPTRS =1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 and (not configured, low </a:t>
                      </a:r>
                      <a:r>
                        <a:rPr kumimoji="1" lang="en-GB" altLang="zh-CN" sz="14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461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Code block group, Frequency hopping, Limited buffer rate matching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CP-OFDM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C202F8-1443-459F-9BD1-025B68D5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1" y="-387424"/>
            <a:ext cx="826167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DFT-s-OFDM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0B0D50-D6C2-40A9-B1A7-4865EB65F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385645"/>
              </p:ext>
            </p:extLst>
          </p:nvPr>
        </p:nvGraphicFramePr>
        <p:xfrm>
          <a:off x="0" y="521730"/>
          <a:ext cx="9144000" cy="5818205"/>
        </p:xfrm>
        <a:graphic>
          <a:graphicData uri="http://schemas.openxmlformats.org/drawingml/2006/table">
            <a:tbl>
              <a:tblPr firstRow="1" firstCol="1" bandRow="1"/>
              <a:tblGrid>
                <a:gridCol w="3144045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3612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 (low </a:t>
                      </a:r>
                      <a:r>
                        <a:rPr lang="en-GB" altLang="zh-CN" sz="14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start symbol index</a:t>
                      </a:r>
                      <a:endParaRPr lang="en-GB" altLang="zh-CN" sz="1400" noProof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54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PRB; 30kHz: 24 PRB 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30 PRB; 120kHz:  30 PRB 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3055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03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MHz; 30kHz: 10 MHz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50; 120kHz: 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Code block group, Frequency hopping, Limited buffer rate matching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195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37426</TotalTime>
  <Words>730</Words>
  <Application>Microsoft Office PowerPoint</Application>
  <PresentationFormat>On-screen Show (4:3)</PresentationFormat>
  <Paragraphs>168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宋体</vt:lpstr>
      <vt:lpstr>宋体</vt:lpstr>
      <vt:lpstr>Arial</vt:lpstr>
      <vt:lpstr>Calibri</vt:lpstr>
      <vt:lpstr>Calibri Light</vt:lpstr>
      <vt:lpstr>Times New Roman</vt:lpstr>
      <vt:lpstr>Office 主题</vt:lpstr>
      <vt:lpstr>WF on NR PUSCH demodulation requirements</vt:lpstr>
      <vt:lpstr>Background</vt:lpstr>
      <vt:lpstr>Reduction of test cases</vt:lpstr>
      <vt:lpstr>PTRS configuration for MCS2</vt:lpstr>
      <vt:lpstr>Test Parameters, CP-OFDM</vt:lpstr>
      <vt:lpstr>Test Parameters,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494</cp:revision>
  <dcterms:created xsi:type="dcterms:W3CDTF">2016-01-12T08:39:50Z</dcterms:created>
  <dcterms:modified xsi:type="dcterms:W3CDTF">2019-04-11T10:09:29Z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