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DC1FE-CFB4-410A-9E7C-9C56143365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673547-5447-454D-A350-73AE687578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321EC-D842-41EE-A47B-DB93B57BD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9D56-F0EB-4C39-8FEF-6FEE3FB15056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C55646-FDB4-4072-82A8-ADB42D7AB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2C4AFA-0308-49B5-8ECF-F52DE5934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A8A4E-1154-42F3-8858-4E1722058A4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546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F4F01-8242-41C1-9B3E-08854C112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A0E178-3F2F-4AB4-9ED9-C987EF61E7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79FCA-92C4-4FB8-A90B-BC910E130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9D56-F0EB-4C39-8FEF-6FEE3FB15056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264B5-37F3-4653-83BB-41BD055F4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BB59BF-A10D-4E39-98F9-41A0C5C61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A8A4E-1154-42F3-8858-4E1722058A4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52761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CE53EF-E57F-4696-87AB-B0EAF9234F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E58377-6EA7-4792-85C2-67BC682286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949573-3918-4E90-A374-37BD5BDC0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9D56-F0EB-4C39-8FEF-6FEE3FB15056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662446-440C-441F-B6E1-4A8D450BD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E5C35E-367C-4C07-9849-27714F3F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A8A4E-1154-42F3-8858-4E1722058A4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80395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CECA6-1A88-47CD-94FB-E187919A8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A5ACA-F67B-46A3-9D24-8E2D7A051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29147-3204-4F13-9BFD-003AEE0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9D56-F0EB-4C39-8FEF-6FEE3FB15056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D0C9-CC61-49BD-A453-1B424BAB2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E57FA9-A990-4F71-A6E7-D5404269B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A8A4E-1154-42F3-8858-4E1722058A4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14273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BF76C-5915-4575-A71B-126054C3D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27E8D0-81CA-4C5E-8F97-5D8DAB909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2DE44-9702-4012-9E9A-7346139DC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9D56-F0EB-4C39-8FEF-6FEE3FB15056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A7B55-07F6-4D5D-AA46-43037845B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27C00-9E55-450D-BA55-14C8F570D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A8A4E-1154-42F3-8858-4E1722058A4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94143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1B2DC-A383-47DD-B692-F6D61A275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F700FB-3D33-42C6-A405-62F14177DA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9A121C-EFAA-4F4A-88AF-D2FE06D850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E4B037-AD29-4246-B717-5C52DE8D7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9D56-F0EB-4C39-8FEF-6FEE3FB15056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535584-8363-41D3-BC7B-63DAD6235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75D758-9628-4196-823A-C8A9DF99B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A8A4E-1154-42F3-8858-4E1722058A4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8587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68287-7B1D-432E-B16A-4AE7B35C1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2603E9-3233-4715-A58C-CCAAEB6AB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59A320-DB22-4BBD-8B8D-BF8C90687F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932050-B68C-4C35-9EA3-8AEE4A6BD2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AA1052-2DE7-4C97-8995-603B849779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03B056C-B8B8-4CA0-9E23-925FCA8C6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9D56-F0EB-4C39-8FEF-6FEE3FB15056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615127-37AF-4392-9BBD-92DD1D6D5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6B96F3-AC6A-4D9B-AD30-9C0F3D458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A8A4E-1154-42F3-8858-4E1722058A4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6974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767DB-03C3-43C5-BCC3-D5F7BD040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60B29E-51BE-4E50-ADF1-26C500AD0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9D56-F0EB-4C39-8FEF-6FEE3FB15056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B0A6F2-CADB-46B5-9DF1-A0FA34CD7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BA5013-EF69-48B6-9573-5A77DB4F3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A8A4E-1154-42F3-8858-4E1722058A4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2518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331A69-0985-447F-97C4-C47FD953F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9D56-F0EB-4C39-8FEF-6FEE3FB15056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6F6C39-DE43-4BA0-8C29-241EB4ACD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B3F0E2-81E2-4129-A7A1-C82AC0D41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A8A4E-1154-42F3-8858-4E1722058A4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75094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EE68A-F506-4EFE-902E-D53DF3262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6F40E-A62E-42C7-B11D-ACF02C3A9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332B46-7DCB-4EEF-8CB6-C988613FFE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EB52A1-CC6A-413B-8010-C6BDB8D76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9D56-F0EB-4C39-8FEF-6FEE3FB15056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B88B2D-8DCF-46AB-BA64-193AA43B5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92F32F-6FE8-44EA-BAC1-765F63489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A8A4E-1154-42F3-8858-4E1722058A4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1324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7A3A6-A63C-45EB-AD0F-776AB39E6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EF9643-4A90-4413-AB9D-639583B735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31C1FD-2A8B-48FA-829C-4FECAEDFD0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E30CF1-43DB-458D-A473-4D19922CD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9D56-F0EB-4C39-8FEF-6FEE3FB15056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5FF692-E232-4844-8EA4-0F05F0868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172E5-3263-4C41-A8AC-3CB1942C9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A8A4E-1154-42F3-8858-4E1722058A4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07114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19C294-43A7-456B-9AE5-4AF20676F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80A16C-3436-4111-9E9B-FB57CB263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1E5B8B-BA4F-4CD3-BCF8-6B6E661774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B9D56-F0EB-4C39-8FEF-6FEE3FB15056}" type="datetimeFigureOut">
              <a:rPr lang="sv-SE" smtClean="0"/>
              <a:t>2019-03-01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A3C0B8-2CC8-403F-A040-3989D3FECC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09245C-01C4-400C-9523-EE8AEB6FA2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A8A4E-1154-42F3-8858-4E1722058A4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97264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6F8AD-73CE-4048-8EFF-F41E5A6B21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Way forward on CA channel spacing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6782DC-DA34-47C2-BFCA-D6D6B9A31D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[...]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CE7585-5DB7-4EC8-872F-CC947918454B}"/>
              </a:ext>
            </a:extLst>
          </p:cNvPr>
          <p:cNvSpPr txBox="1"/>
          <p:nvPr/>
        </p:nvSpPr>
        <p:spPr>
          <a:xfrm>
            <a:off x="9577675" y="673372"/>
            <a:ext cx="1652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R4-1902226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D1B8A3-7CB1-4007-836C-1878F6C8645F}"/>
              </a:ext>
            </a:extLst>
          </p:cNvPr>
          <p:cNvSpPr/>
          <p:nvPr/>
        </p:nvSpPr>
        <p:spPr>
          <a:xfrm>
            <a:off x="659907" y="537845"/>
            <a:ext cx="6096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#90</a:t>
            </a:r>
            <a:r>
              <a:rPr lang="en-GB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sv-SE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Athens, Greece, 25 February – 1 March, 2019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236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9A950-45E9-4A21-85D5-B8DA069A2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3DE36-54E0-4FA2-9F9C-720E876EA1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LTE CA spacing was devised to</a:t>
            </a:r>
          </a:p>
          <a:p>
            <a:pPr lvl="1"/>
            <a:r>
              <a:rPr lang="sv-SE" dirty="0"/>
              <a:t>allow a symmetric UE internal guard band for unequal channel bandwidth </a:t>
            </a:r>
          </a:p>
          <a:p>
            <a:pPr lvl="1"/>
            <a:r>
              <a:rPr lang="sv-SE" dirty="0"/>
              <a:t>align with the BS MSR specification</a:t>
            </a:r>
          </a:p>
          <a:p>
            <a:pPr lvl="1"/>
            <a:r>
              <a:rPr lang="sv-SE" dirty="0"/>
              <a:t>allow implementations with a common FFT</a:t>
            </a:r>
          </a:p>
          <a:p>
            <a:pPr lvl="1"/>
            <a:endParaRPr lang="sv-SE" dirty="0"/>
          </a:p>
          <a:p>
            <a:r>
              <a:rPr lang="sv-SE" dirty="0"/>
              <a:t>NR CA and EN-DC channel spacing (current version of spec)</a:t>
            </a:r>
          </a:p>
          <a:p>
            <a:pPr lvl="1"/>
            <a:r>
              <a:rPr lang="sv-SE" dirty="0"/>
              <a:t>depends on channel raster, some bands have got more than one raster</a:t>
            </a:r>
          </a:p>
          <a:p>
            <a:pPr lvl="1"/>
            <a:r>
              <a:rPr lang="sv-SE" dirty="0"/>
              <a:t>depends on the SCS configured on the adjacent carriers</a:t>
            </a:r>
          </a:p>
          <a:p>
            <a:pPr lvl="1"/>
            <a:r>
              <a:rPr lang="sv-SE" dirty="0"/>
              <a:t>the definition of non-contiguous CA depends on the channel raster (can be more than one) and the SCS configured on each CC</a:t>
            </a:r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54839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E7328-A0EC-42A1-9018-C6413F5EC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Problems for CA and EN-DC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108C40-8DCB-4AB4-BEF1-8CE4F1247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v-SE" dirty="0"/>
              <a:t>CA</a:t>
            </a:r>
          </a:p>
          <a:p>
            <a:r>
              <a:rPr lang="sv-SE" dirty="0"/>
              <a:t>The defintion of ”non-contiguous” CA is ambiguous, depends on raster and SCS on the carriers</a:t>
            </a:r>
          </a:p>
          <a:p>
            <a:r>
              <a:rPr lang="sv-SE" dirty="0"/>
              <a:t>What if the CCs are on different channel rasters?</a:t>
            </a:r>
          </a:p>
          <a:p>
            <a:r>
              <a:rPr lang="sv-SE" dirty="0"/>
              <a:t>Requirements apply for each nominal CA channel spacing</a:t>
            </a:r>
          </a:p>
          <a:p>
            <a:pPr lvl="1"/>
            <a:r>
              <a:rPr lang="sv-SE" dirty="0"/>
              <a:t>Multiple sets of requirements (can </a:t>
            </a:r>
            <a:r>
              <a:rPr lang="sv-SE"/>
              <a:t>be acceptable; </a:t>
            </a:r>
            <a:r>
              <a:rPr lang="sv-SE" dirty="0"/>
              <a:t>for LAA two nominal spacings are used)</a:t>
            </a:r>
          </a:p>
          <a:p>
            <a:pPr marL="0" indent="0">
              <a:buNone/>
            </a:pPr>
            <a:r>
              <a:rPr lang="sv-SE" dirty="0"/>
              <a:t>EN-DC</a:t>
            </a:r>
          </a:p>
          <a:p>
            <a:r>
              <a:rPr lang="sv-SE" dirty="0"/>
              <a:t>Same as for CA</a:t>
            </a:r>
          </a:p>
          <a:p>
            <a:r>
              <a:rPr lang="sv-SE" dirty="0"/>
              <a:t>The CCs on different raster: for e.g. Band 41 + Band n41</a:t>
            </a:r>
          </a:p>
          <a:p>
            <a:pPr lvl="1"/>
            <a:r>
              <a:rPr lang="sv-SE" dirty="0"/>
              <a:t>100 kHz raster not specified for Bn41, B41 carriers are on a 100 kHz raster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86785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EF236-0B48-411D-B542-87C41E837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Related problem (R4-1901838)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4B0189-FD62-4843-8DAD-7F77280098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R4-1901838 on a different topic but identifies an additional issue: where is the UE carrier frequency (raster position)? </a:t>
            </a:r>
          </a:p>
          <a:p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CDB159-E9F3-44B6-9108-DF70A3846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841" y="2844978"/>
            <a:ext cx="41910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363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B2FF1-2EFD-4A89-B138-304401A99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1E621-A1A8-438E-8310-793939294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5684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sv-SE" sz="2100" dirty="0"/>
              <a:t>CA carrier spacing:</a:t>
            </a:r>
          </a:p>
          <a:p>
            <a:r>
              <a:rPr lang="sv-SE" sz="2100" dirty="0"/>
              <a:t>Consider adoption of the Proposal 1 in R4-1900583: one single nominal spacing applying for all channel rasters </a:t>
            </a:r>
          </a:p>
          <a:p>
            <a:pPr lvl="1"/>
            <a:r>
              <a:rPr lang="sv-SE" sz="1900" dirty="0"/>
              <a:t>FR1</a:t>
            </a:r>
          </a:p>
          <a:p>
            <a:pPr lvl="1"/>
            <a:endParaRPr lang="sv-SE" sz="1900" dirty="0"/>
          </a:p>
          <a:p>
            <a:pPr lvl="1"/>
            <a:r>
              <a:rPr lang="sv-SE" sz="1900" dirty="0"/>
              <a:t>FR2</a:t>
            </a:r>
          </a:p>
          <a:p>
            <a:endParaRPr lang="sv-SE" sz="2100" dirty="0"/>
          </a:p>
          <a:p>
            <a:r>
              <a:rPr lang="sv-SE" sz="2100" dirty="0"/>
              <a:t>Only one set of requirements for all rasters and SCS</a:t>
            </a:r>
          </a:p>
          <a:p>
            <a:r>
              <a:rPr lang="sv-SE" sz="2100" dirty="0"/>
              <a:t>Other methods are not precluded</a:t>
            </a:r>
          </a:p>
          <a:p>
            <a:endParaRPr lang="sv-SE" sz="21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v-SE" sz="2100" dirty="0"/>
              <a:t>EN-DC </a:t>
            </a:r>
            <a:r>
              <a:rPr lang="sv-SE" sz="2100" dirty="0" err="1"/>
              <a:t>carrier</a:t>
            </a:r>
            <a:r>
              <a:rPr lang="sv-SE" sz="2100" dirty="0"/>
              <a:t> </a:t>
            </a:r>
            <a:r>
              <a:rPr lang="sv-SE" sz="2100" dirty="0" err="1"/>
              <a:t>spacing</a:t>
            </a:r>
            <a:r>
              <a:rPr lang="sv-SE" sz="2100" dirty="0"/>
              <a:t>:</a:t>
            </a:r>
          </a:p>
          <a:p>
            <a:r>
              <a:rPr lang="sv-SE" sz="2100" dirty="0"/>
              <a:t>The same method can be applied but further consideration is needed </a:t>
            </a:r>
          </a:p>
          <a:p>
            <a:r>
              <a:rPr lang="sv-SE" sz="2100" dirty="0"/>
              <a:t>for bands </a:t>
            </a:r>
            <a:r>
              <a:rPr lang="sv-SE" sz="2100" dirty="0" err="1"/>
              <a:t>with</a:t>
            </a:r>
            <a:r>
              <a:rPr lang="sv-SE" sz="2100" dirty="0"/>
              <a:t> </a:t>
            </a:r>
            <a:r>
              <a:rPr lang="sv-SE" sz="2100" dirty="0" err="1"/>
              <a:t>multiple</a:t>
            </a:r>
            <a:r>
              <a:rPr lang="sv-SE" sz="2100" dirty="0"/>
              <a:t> rasters (</a:t>
            </a:r>
            <a:r>
              <a:rPr lang="sv-SE" sz="2100" dirty="0" err="1"/>
              <a:t>e.g</a:t>
            </a:r>
            <a:r>
              <a:rPr lang="sv-SE" sz="2100" dirty="0"/>
              <a:t>. Band 41/n41), the proposal above needs amendment in case not all rasters are SCS based</a:t>
            </a:r>
          </a:p>
          <a:p>
            <a:endParaRPr lang="sv-SE" sz="2100" dirty="0"/>
          </a:p>
          <a:p>
            <a:r>
              <a:rPr lang="sv-SE" sz="2100" dirty="0"/>
              <a:t>On the ”related” problem (R4-1901838): how to define the UE raster point if the UE bandwidth not equal to BS bandwidth requires further consideration</a:t>
            </a:r>
          </a:p>
          <a:p>
            <a:pPr lvl="1"/>
            <a:endParaRPr lang="sv-SE" sz="16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BA3D97E-B64D-4D17-AD71-C233A13F1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913" y="2262981"/>
            <a:ext cx="3687763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4EB6CCA6-AD8D-464D-9719-E1E86EC8A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913" y="2719388"/>
            <a:ext cx="375285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33100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2997</TotalTime>
  <Words>338</Words>
  <Application>Microsoft Office PowerPoint</Application>
  <PresentationFormat>Widescreen</PresentationFormat>
  <Paragraphs>43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Way forward on CA channel spacing</vt:lpstr>
      <vt:lpstr>Background</vt:lpstr>
      <vt:lpstr>Problems for CA and EN-DC</vt:lpstr>
      <vt:lpstr>Related problem (R4-1901838)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CA channel spacing</dc:title>
  <dc:creator>Ericsson</dc:creator>
  <cp:lastModifiedBy>Ericsson</cp:lastModifiedBy>
  <cp:revision>23</cp:revision>
  <dcterms:created xsi:type="dcterms:W3CDTF">2019-02-25T17:59:30Z</dcterms:created>
  <dcterms:modified xsi:type="dcterms:W3CDTF">2019-03-01T14:02:56Z</dcterms:modified>
</cp:coreProperties>
</file>