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5"/>
  </p:notesMasterIdLst>
  <p:sldIdLst>
    <p:sldId id="256" r:id="rId2"/>
    <p:sldId id="324" r:id="rId3"/>
    <p:sldId id="318" r:id="rId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Arial" pitchFamily="34" charset="0"/>
      </a:defRPr>
    </a:lvl1pPr>
    <a:lvl2pPr marL="457200" algn="l" rtl="0" fontAlgn="base">
      <a:spcBef>
        <a:spcPct val="0"/>
      </a:spcBef>
      <a:spcAft>
        <a:spcPct val="0"/>
      </a:spcAft>
      <a:defRPr kern="1200">
        <a:solidFill>
          <a:schemeClr val="tx1"/>
        </a:solidFill>
        <a:latin typeface="Calibri" pitchFamily="34" charset="0"/>
        <a:ea typeface="SimSun" pitchFamily="2" charset="-122"/>
        <a:cs typeface="Arial" pitchFamily="34" charset="0"/>
      </a:defRPr>
    </a:lvl2pPr>
    <a:lvl3pPr marL="914400" algn="l" rtl="0" fontAlgn="base">
      <a:spcBef>
        <a:spcPct val="0"/>
      </a:spcBef>
      <a:spcAft>
        <a:spcPct val="0"/>
      </a:spcAft>
      <a:defRPr kern="1200">
        <a:solidFill>
          <a:schemeClr val="tx1"/>
        </a:solidFill>
        <a:latin typeface="Calibri" pitchFamily="34" charset="0"/>
        <a:ea typeface="SimSun" pitchFamily="2" charset="-122"/>
        <a:cs typeface="Arial" pitchFamily="34" charset="0"/>
      </a:defRPr>
    </a:lvl3pPr>
    <a:lvl4pPr marL="1371600" algn="l" rtl="0" fontAlgn="base">
      <a:spcBef>
        <a:spcPct val="0"/>
      </a:spcBef>
      <a:spcAft>
        <a:spcPct val="0"/>
      </a:spcAft>
      <a:defRPr kern="1200">
        <a:solidFill>
          <a:schemeClr val="tx1"/>
        </a:solidFill>
        <a:latin typeface="Calibri" pitchFamily="34" charset="0"/>
        <a:ea typeface="SimSun" pitchFamily="2" charset="-122"/>
        <a:cs typeface="Arial" pitchFamily="34" charset="0"/>
      </a:defRPr>
    </a:lvl4pPr>
    <a:lvl5pPr marL="1828800" algn="l" rtl="0" fontAlgn="base">
      <a:spcBef>
        <a:spcPct val="0"/>
      </a:spcBef>
      <a:spcAft>
        <a:spcPct val="0"/>
      </a:spcAft>
      <a:defRPr kern="1200">
        <a:solidFill>
          <a:schemeClr val="tx1"/>
        </a:solidFill>
        <a:latin typeface="Calibri" pitchFamily="34" charset="0"/>
        <a:ea typeface="SimSun" pitchFamily="2" charset="-122"/>
        <a:cs typeface="Arial" pitchFamily="34" charset="0"/>
      </a:defRPr>
    </a:lvl5pPr>
    <a:lvl6pPr marL="2286000" algn="l" defTabSz="914400" rtl="0" eaLnBrk="1" latinLnBrk="1" hangingPunct="1">
      <a:defRPr kern="1200">
        <a:solidFill>
          <a:schemeClr val="tx1"/>
        </a:solidFill>
        <a:latin typeface="Calibri" pitchFamily="34" charset="0"/>
        <a:ea typeface="SimSun" pitchFamily="2" charset="-122"/>
        <a:cs typeface="Arial" pitchFamily="34" charset="0"/>
      </a:defRPr>
    </a:lvl6pPr>
    <a:lvl7pPr marL="2743200" algn="l" defTabSz="914400" rtl="0" eaLnBrk="1" latinLnBrk="1" hangingPunct="1">
      <a:defRPr kern="1200">
        <a:solidFill>
          <a:schemeClr val="tx1"/>
        </a:solidFill>
        <a:latin typeface="Calibri" pitchFamily="34" charset="0"/>
        <a:ea typeface="SimSun" pitchFamily="2" charset="-122"/>
        <a:cs typeface="Arial" pitchFamily="34" charset="0"/>
      </a:defRPr>
    </a:lvl7pPr>
    <a:lvl8pPr marL="3200400" algn="l" defTabSz="914400" rtl="0" eaLnBrk="1" latinLnBrk="1" hangingPunct="1">
      <a:defRPr kern="1200">
        <a:solidFill>
          <a:schemeClr val="tx1"/>
        </a:solidFill>
        <a:latin typeface="Calibri" pitchFamily="34" charset="0"/>
        <a:ea typeface="SimSun" pitchFamily="2" charset="-122"/>
        <a:cs typeface="Arial" pitchFamily="34" charset="0"/>
      </a:defRPr>
    </a:lvl8pPr>
    <a:lvl9pPr marL="3657600" algn="l" defTabSz="914400" rtl="0" eaLnBrk="1" latinLnBrk="1" hangingPunct="1">
      <a:defRPr kern="1200">
        <a:solidFill>
          <a:schemeClr val="tx1"/>
        </a:solidFill>
        <a:latin typeface="Calibri" pitchFamily="34" charset="0"/>
        <a:ea typeface="SimSun" pitchFamily="2" charset="-122"/>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1" clrIdx="0">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p:cViewPr varScale="1">
        <p:scale>
          <a:sx n="64" d="100"/>
          <a:sy n="64" d="100"/>
        </p:scale>
        <p:origin x="169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0D5DD5EB-6703-4F7B-A5B7-505884406AB0}" type="datetimeFigureOut">
              <a:rPr lang="en-US" altLang="en-US"/>
              <a:pPr/>
              <a:t>11/15/2018</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674C9FAF-7930-4CCF-AAA5-CC7359227F00}" type="slidenum">
              <a:rPr lang="en-US" altLang="en-US"/>
              <a:pPr/>
              <a:t>‹#›</a:t>
            </a:fld>
            <a:endParaRPr lang="en-US" altLang="en-US"/>
          </a:p>
        </p:txBody>
      </p:sp>
    </p:spTree>
    <p:extLst>
      <p:ext uri="{BB962C8B-B14F-4D97-AF65-F5344CB8AC3E}">
        <p14:creationId xmlns:p14="http://schemas.microsoft.com/office/powerpoint/2010/main" val="9339684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sv-SE"/>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SimSun" pitchFamily="2" charset="-122"/>
              </a:defRPr>
            </a:lvl1pPr>
            <a:lvl2pPr marL="742950" indent="-285750" eaLnBrk="0" hangingPunct="0">
              <a:defRPr>
                <a:solidFill>
                  <a:schemeClr val="tx1"/>
                </a:solidFill>
                <a:latin typeface="Calibri" pitchFamily="34" charset="0"/>
                <a:ea typeface="SimSun" pitchFamily="2" charset="-122"/>
              </a:defRPr>
            </a:lvl2pPr>
            <a:lvl3pPr marL="1143000" indent="-228600" eaLnBrk="0" hangingPunct="0">
              <a:defRPr>
                <a:solidFill>
                  <a:schemeClr val="tx1"/>
                </a:solidFill>
                <a:latin typeface="Calibri" pitchFamily="34" charset="0"/>
                <a:ea typeface="SimSun" pitchFamily="2" charset="-122"/>
              </a:defRPr>
            </a:lvl3pPr>
            <a:lvl4pPr marL="1600200" indent="-228600" eaLnBrk="0" hangingPunct="0">
              <a:defRPr>
                <a:solidFill>
                  <a:schemeClr val="tx1"/>
                </a:solidFill>
                <a:latin typeface="Calibri" pitchFamily="34" charset="0"/>
                <a:ea typeface="SimSun" pitchFamily="2" charset="-122"/>
              </a:defRPr>
            </a:lvl4pPr>
            <a:lvl5pPr marL="2057400" indent="-228600" eaLnBrk="0" hangingPunct="0">
              <a:defRPr>
                <a:solidFill>
                  <a:schemeClr val="tx1"/>
                </a:solidFill>
                <a:latin typeface="Calibri" pitchFamily="34" charset="0"/>
                <a:ea typeface="SimSun" pitchFamily="2" charset="-122"/>
              </a:defRPr>
            </a:lvl5pPr>
            <a:lvl6pPr marL="2514600" indent="-228600" eaLnBrk="0" fontAlgn="base" hangingPunct="0">
              <a:spcBef>
                <a:spcPct val="0"/>
              </a:spcBef>
              <a:spcAft>
                <a:spcPct val="0"/>
              </a:spcAft>
              <a:defRPr>
                <a:solidFill>
                  <a:schemeClr val="tx1"/>
                </a:solidFill>
                <a:latin typeface="Calibri" pitchFamily="34" charset="0"/>
                <a:ea typeface="SimSun" pitchFamily="2" charset="-122"/>
              </a:defRPr>
            </a:lvl6pPr>
            <a:lvl7pPr marL="2971800" indent="-228600" eaLnBrk="0" fontAlgn="base" hangingPunct="0">
              <a:spcBef>
                <a:spcPct val="0"/>
              </a:spcBef>
              <a:spcAft>
                <a:spcPct val="0"/>
              </a:spcAft>
              <a:defRPr>
                <a:solidFill>
                  <a:schemeClr val="tx1"/>
                </a:solidFill>
                <a:latin typeface="Calibri" pitchFamily="34" charset="0"/>
                <a:ea typeface="SimSun" pitchFamily="2" charset="-122"/>
              </a:defRPr>
            </a:lvl7pPr>
            <a:lvl8pPr marL="3429000" indent="-228600" eaLnBrk="0" fontAlgn="base" hangingPunct="0">
              <a:spcBef>
                <a:spcPct val="0"/>
              </a:spcBef>
              <a:spcAft>
                <a:spcPct val="0"/>
              </a:spcAft>
              <a:defRPr>
                <a:solidFill>
                  <a:schemeClr val="tx1"/>
                </a:solidFill>
                <a:latin typeface="Calibri" pitchFamily="34" charset="0"/>
                <a:ea typeface="SimSun" pitchFamily="2" charset="-122"/>
              </a:defRPr>
            </a:lvl8pPr>
            <a:lvl9pPr marL="3886200" indent="-228600" eaLnBrk="0" fontAlgn="base" hangingPunct="0">
              <a:spcBef>
                <a:spcPct val="0"/>
              </a:spcBef>
              <a:spcAft>
                <a:spcPct val="0"/>
              </a:spcAft>
              <a:defRPr>
                <a:solidFill>
                  <a:schemeClr val="tx1"/>
                </a:solidFill>
                <a:latin typeface="Calibri" pitchFamily="34" charset="0"/>
                <a:ea typeface="SimSun" pitchFamily="2" charset="-122"/>
              </a:defRPr>
            </a:lvl9pPr>
          </a:lstStyle>
          <a:p>
            <a:pPr eaLnBrk="1" hangingPunct="1"/>
            <a:fld id="{E8603BE1-DB23-4371-8268-B0747CF53523}" type="slidenum">
              <a:rPr lang="en-US" altLang="sv-SE"/>
              <a:pPr eaLnBrk="1" hangingPunct="1"/>
              <a:t>1</a:t>
            </a:fld>
            <a:endParaRPr lang="en-US" altLang="sv-SE"/>
          </a:p>
        </p:txBody>
      </p:sp>
    </p:spTree>
    <p:extLst>
      <p:ext uri="{BB962C8B-B14F-4D97-AF65-F5344CB8AC3E}">
        <p14:creationId xmlns:p14="http://schemas.microsoft.com/office/powerpoint/2010/main" val="1786222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74C9FAF-7930-4CCF-AAA5-CC7359227F00}" type="slidenum">
              <a:rPr lang="en-US" altLang="en-US" smtClean="0"/>
              <a:pPr/>
              <a:t>3</a:t>
            </a:fld>
            <a:endParaRPr lang="en-US" altLang="en-US"/>
          </a:p>
        </p:txBody>
      </p:sp>
    </p:spTree>
    <p:extLst>
      <p:ext uri="{BB962C8B-B14F-4D97-AF65-F5344CB8AC3E}">
        <p14:creationId xmlns:p14="http://schemas.microsoft.com/office/powerpoint/2010/main" val="3873962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802CBF6E-9631-4CEA-BD2A-A7C30167BD8D}" type="datetimeFigureOut">
              <a:rPr lang="zh-CN" altLang="en-US"/>
              <a:pPr/>
              <a:t>2018/11/15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44204C5-3DAD-4B02-8104-66BB7F6EF3A4}" type="slidenum">
              <a:rPr lang="zh-CN" altLang="en-US"/>
              <a:pPr/>
              <a:t>‹#›</a:t>
            </a:fld>
            <a:endParaRPr lang="zh-CN" altLang="en-US"/>
          </a:p>
        </p:txBody>
      </p:sp>
    </p:spTree>
    <p:extLst>
      <p:ext uri="{BB962C8B-B14F-4D97-AF65-F5344CB8AC3E}">
        <p14:creationId xmlns:p14="http://schemas.microsoft.com/office/powerpoint/2010/main" val="3973111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9F666F2F-7DA8-41BB-9A4D-34D4BA018538}" type="datetimeFigureOut">
              <a:rPr lang="zh-CN" altLang="en-US"/>
              <a:pPr/>
              <a:t>2018/11/15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AE48355-68CB-4BFA-832C-11DE20029BE8}" type="slidenum">
              <a:rPr lang="zh-CN" altLang="en-US"/>
              <a:pPr/>
              <a:t>‹#›</a:t>
            </a:fld>
            <a:endParaRPr lang="zh-CN" altLang="en-US"/>
          </a:p>
        </p:txBody>
      </p:sp>
    </p:spTree>
    <p:extLst>
      <p:ext uri="{BB962C8B-B14F-4D97-AF65-F5344CB8AC3E}">
        <p14:creationId xmlns:p14="http://schemas.microsoft.com/office/powerpoint/2010/main" val="1657571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B35E1967-4DF0-4230-B7FF-82AB1B006251}" type="datetimeFigureOut">
              <a:rPr lang="zh-CN" altLang="en-US"/>
              <a:pPr/>
              <a:t>2018/11/15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CC1C6B7-6F33-46A6-AF06-0CB0A343819A}" type="slidenum">
              <a:rPr lang="zh-CN" altLang="en-US"/>
              <a:pPr/>
              <a:t>‹#›</a:t>
            </a:fld>
            <a:endParaRPr lang="zh-CN" altLang="en-US"/>
          </a:p>
        </p:txBody>
      </p:sp>
    </p:spTree>
    <p:extLst>
      <p:ext uri="{BB962C8B-B14F-4D97-AF65-F5344CB8AC3E}">
        <p14:creationId xmlns:p14="http://schemas.microsoft.com/office/powerpoint/2010/main" val="3151308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8DB651E3-ADE4-40D3-A90A-641F73CF1132}" type="datetimeFigureOut">
              <a:rPr lang="zh-CN" altLang="en-US"/>
              <a:pPr/>
              <a:t>2018/11/15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8D16F7C-95DD-4D1A-B741-902C025A72B0}" type="slidenum">
              <a:rPr lang="zh-CN" altLang="en-US"/>
              <a:pPr/>
              <a:t>‹#›</a:t>
            </a:fld>
            <a:endParaRPr lang="zh-CN" altLang="en-US"/>
          </a:p>
        </p:txBody>
      </p:sp>
    </p:spTree>
    <p:extLst>
      <p:ext uri="{BB962C8B-B14F-4D97-AF65-F5344CB8AC3E}">
        <p14:creationId xmlns:p14="http://schemas.microsoft.com/office/powerpoint/2010/main" val="1644436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099F2C60-5916-4692-AC19-76CF68778C2A}" type="datetimeFigureOut">
              <a:rPr lang="zh-CN" altLang="en-US"/>
              <a:pPr/>
              <a:t>2018/11/15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65786B4-895E-4C84-BDF9-71D0377C277C}" type="slidenum">
              <a:rPr lang="zh-CN" altLang="en-US"/>
              <a:pPr/>
              <a:t>‹#›</a:t>
            </a:fld>
            <a:endParaRPr lang="zh-CN" altLang="en-US"/>
          </a:p>
        </p:txBody>
      </p:sp>
    </p:spTree>
    <p:extLst>
      <p:ext uri="{BB962C8B-B14F-4D97-AF65-F5344CB8AC3E}">
        <p14:creationId xmlns:p14="http://schemas.microsoft.com/office/powerpoint/2010/main" val="1805245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fld id="{19A351B8-4EC2-4914-9963-2959228D4DBB}" type="datetimeFigureOut">
              <a:rPr lang="zh-CN" altLang="en-US"/>
              <a:pPr/>
              <a:t>2018/11/15</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94EC18B5-9155-4679-8F18-A75981C461B9}" type="slidenum">
              <a:rPr lang="zh-CN" altLang="en-US"/>
              <a:pPr/>
              <a:t>‹#›</a:t>
            </a:fld>
            <a:endParaRPr lang="zh-CN" altLang="en-US"/>
          </a:p>
        </p:txBody>
      </p:sp>
    </p:spTree>
    <p:extLst>
      <p:ext uri="{BB962C8B-B14F-4D97-AF65-F5344CB8AC3E}">
        <p14:creationId xmlns:p14="http://schemas.microsoft.com/office/powerpoint/2010/main" val="3566311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fld id="{3DB1F7D4-E83D-4427-86C5-EB36B09D0541}" type="datetimeFigureOut">
              <a:rPr lang="zh-CN" altLang="en-US"/>
              <a:pPr/>
              <a:t>2018/11/15</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57A6B129-43A4-4A8F-AD8C-4CE9EA58F91A}" type="slidenum">
              <a:rPr lang="zh-CN" altLang="en-US"/>
              <a:pPr/>
              <a:t>‹#›</a:t>
            </a:fld>
            <a:endParaRPr lang="zh-CN" altLang="en-US"/>
          </a:p>
        </p:txBody>
      </p:sp>
    </p:spTree>
    <p:extLst>
      <p:ext uri="{BB962C8B-B14F-4D97-AF65-F5344CB8AC3E}">
        <p14:creationId xmlns:p14="http://schemas.microsoft.com/office/powerpoint/2010/main" val="3000661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fld id="{CF28B532-5D01-4AB7-89F8-127258D94A16}" type="datetimeFigureOut">
              <a:rPr lang="zh-CN" altLang="en-US"/>
              <a:pPr/>
              <a:t>2018/11/15</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27FC74AB-A9B3-4EAA-8134-5E2531F7EBB4}" type="slidenum">
              <a:rPr lang="zh-CN" altLang="en-US"/>
              <a:pPr/>
              <a:t>‹#›</a:t>
            </a:fld>
            <a:endParaRPr lang="zh-CN" altLang="en-US"/>
          </a:p>
        </p:txBody>
      </p:sp>
    </p:spTree>
    <p:extLst>
      <p:ext uri="{BB962C8B-B14F-4D97-AF65-F5344CB8AC3E}">
        <p14:creationId xmlns:p14="http://schemas.microsoft.com/office/powerpoint/2010/main" val="518405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8D48067F-DEE5-4CB9-9B33-92C583414D59}" type="datetimeFigureOut">
              <a:rPr lang="zh-CN" altLang="en-US"/>
              <a:pPr/>
              <a:t>2018/11/15</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F629B330-651D-46A5-9819-A126EC4D2FC3}" type="slidenum">
              <a:rPr lang="zh-CN" altLang="en-US"/>
              <a:pPr/>
              <a:t>‹#›</a:t>
            </a:fld>
            <a:endParaRPr lang="zh-CN" altLang="en-US"/>
          </a:p>
        </p:txBody>
      </p:sp>
    </p:spTree>
    <p:extLst>
      <p:ext uri="{BB962C8B-B14F-4D97-AF65-F5344CB8AC3E}">
        <p14:creationId xmlns:p14="http://schemas.microsoft.com/office/powerpoint/2010/main" val="3053560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fld id="{50AD5193-8F5B-4ED5-B1D6-A6FFB93C9394}" type="datetimeFigureOut">
              <a:rPr lang="zh-CN" altLang="en-US"/>
              <a:pPr/>
              <a:t>2018/11/15</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D4CE1815-E820-4F1D-8D0A-2098EC207E7C}" type="slidenum">
              <a:rPr lang="zh-CN" altLang="en-US"/>
              <a:pPr/>
              <a:t>‹#›</a:t>
            </a:fld>
            <a:endParaRPr lang="zh-CN" altLang="en-US"/>
          </a:p>
        </p:txBody>
      </p:sp>
    </p:spTree>
    <p:extLst>
      <p:ext uri="{BB962C8B-B14F-4D97-AF65-F5344CB8AC3E}">
        <p14:creationId xmlns:p14="http://schemas.microsoft.com/office/powerpoint/2010/main" val="2176686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fld id="{F0B7DCBA-EAE5-4D6B-B1D9-7DA9A0BF15C8}" type="datetimeFigureOut">
              <a:rPr lang="zh-CN" altLang="en-US"/>
              <a:pPr/>
              <a:t>2018/11/15</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AE2E4A87-F903-4FA0-B4CD-39BE5C0379A6}" type="slidenum">
              <a:rPr lang="zh-CN" altLang="en-US"/>
              <a:pPr/>
              <a:t>‹#›</a:t>
            </a:fld>
            <a:endParaRPr lang="zh-CN" altLang="en-US"/>
          </a:p>
        </p:txBody>
      </p:sp>
    </p:spTree>
    <p:extLst>
      <p:ext uri="{BB962C8B-B14F-4D97-AF65-F5344CB8AC3E}">
        <p14:creationId xmlns:p14="http://schemas.microsoft.com/office/powerpoint/2010/main" val="2303861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41925962-C943-404D-8CA2-CC0D5EBC312A}" type="datetimeFigureOut">
              <a:rPr lang="zh-CN" altLang="en-US"/>
              <a:pPr/>
              <a:t>2018/11/15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EE957A2B-7D86-4EB0-8A7C-7F7A62B91D25}"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SimSun"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itchFamily="2" charset="-122"/>
        </a:defRPr>
      </a:lvl2pPr>
      <a:lvl3pPr algn="ctr" rtl="0" eaLnBrk="0" fontAlgn="base" hangingPunct="0">
        <a:spcBef>
          <a:spcPct val="0"/>
        </a:spcBef>
        <a:spcAft>
          <a:spcPct val="0"/>
        </a:spcAft>
        <a:defRPr sz="4400">
          <a:solidFill>
            <a:schemeClr val="tx1"/>
          </a:solidFill>
          <a:latin typeface="Calibri" pitchFamily="34" charset="0"/>
          <a:ea typeface="SimSun" pitchFamily="2" charset="-122"/>
        </a:defRPr>
      </a:lvl3pPr>
      <a:lvl4pPr algn="ctr" rtl="0" eaLnBrk="0" fontAlgn="base" hangingPunct="0">
        <a:spcBef>
          <a:spcPct val="0"/>
        </a:spcBef>
        <a:spcAft>
          <a:spcPct val="0"/>
        </a:spcAft>
        <a:defRPr sz="4400">
          <a:solidFill>
            <a:schemeClr val="tx1"/>
          </a:solidFill>
          <a:latin typeface="Calibri" pitchFamily="34" charset="0"/>
          <a:ea typeface="SimSun" pitchFamily="2" charset="-122"/>
        </a:defRPr>
      </a:lvl4pPr>
      <a:lvl5pPr algn="ctr" rtl="0" eaLnBrk="0" fontAlgn="base" hangingPunct="0">
        <a:spcBef>
          <a:spcPct val="0"/>
        </a:spcBef>
        <a:spcAft>
          <a:spcPct val="0"/>
        </a:spcAft>
        <a:defRPr sz="4400">
          <a:solidFill>
            <a:schemeClr val="tx1"/>
          </a:solidFill>
          <a:latin typeface="Calibri" pitchFamily="34" charset="0"/>
          <a:ea typeface="SimSun"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SimSun"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SimSun"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SimSun" pitchFamily="2" charset="-122"/>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SimSun"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fontScale="90000"/>
          </a:bodyPr>
          <a:lstStyle/>
          <a:p>
            <a:pPr eaLnBrk="1" fontAlgn="auto" hangingPunct="1">
              <a:spcAft>
                <a:spcPts val="0"/>
              </a:spcAft>
              <a:defRPr/>
            </a:pPr>
            <a:r>
              <a:rPr lang="en-US" dirty="0">
                <a:ea typeface="+mj-ea"/>
              </a:rPr>
              <a:t>Way forward on demodulation and CSI requirements for high capacity stationary wireless link and 1024QAM</a:t>
            </a:r>
          </a:p>
        </p:txBody>
      </p:sp>
      <p:sp>
        <p:nvSpPr>
          <p:cNvPr id="2051" name="Subtitle 2"/>
          <p:cNvSpPr>
            <a:spLocks noGrp="1"/>
          </p:cNvSpPr>
          <p:nvPr>
            <p:ph type="subTitle" idx="1"/>
          </p:nvPr>
        </p:nvSpPr>
        <p:spPr>
          <a:xfrm>
            <a:off x="395288" y="4581128"/>
            <a:ext cx="7993062" cy="1584722"/>
          </a:xfrm>
        </p:spPr>
        <p:txBody>
          <a:bodyPr/>
          <a:lstStyle/>
          <a:p>
            <a:pPr eaLnBrk="1" hangingPunct="1">
              <a:lnSpc>
                <a:spcPct val="80000"/>
              </a:lnSpc>
            </a:pPr>
            <a:r>
              <a:rPr lang="en-US" altLang="en-US" sz="2800" dirty="0">
                <a:solidFill>
                  <a:schemeClr val="tx1"/>
                </a:solidFill>
              </a:rPr>
              <a:t>Huawei, </a:t>
            </a:r>
            <a:r>
              <a:rPr lang="en-US" altLang="en-US" sz="2800" dirty="0" err="1">
                <a:solidFill>
                  <a:schemeClr val="tx1"/>
                </a:solidFill>
              </a:rPr>
              <a:t>HiSilicon</a:t>
            </a:r>
            <a:endParaRPr lang="en-US" altLang="en-US" sz="2800" dirty="0">
              <a:solidFill>
                <a:schemeClr val="tx1"/>
              </a:solidFill>
            </a:endParaRPr>
          </a:p>
        </p:txBody>
      </p:sp>
      <p:sp>
        <p:nvSpPr>
          <p:cNvPr id="2052" name="Rectangle 3"/>
          <p:cNvSpPr>
            <a:spLocks noChangeArrowheads="1"/>
          </p:cNvSpPr>
          <p:nvPr/>
        </p:nvSpPr>
        <p:spPr bwMode="auto">
          <a:xfrm>
            <a:off x="395288" y="333375"/>
            <a:ext cx="849788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SimSun"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SimSun"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SimSun"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SimSun"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SimSun"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defRPr>
            </a:lvl9pPr>
          </a:lstStyle>
          <a:p>
            <a:pPr eaLnBrk="1" hangingPunct="1">
              <a:spcBef>
                <a:spcPct val="0"/>
              </a:spcBef>
              <a:buFontTx/>
              <a:buNone/>
            </a:pPr>
            <a:r>
              <a:rPr lang="en-US" altLang="sv-SE" sz="2000" b="1" dirty="0"/>
              <a:t>3GPP TSG-RAN WG4 Meeting #</a:t>
            </a:r>
            <a:r>
              <a:rPr lang="en-US" altLang="sv-SE" sz="2000" b="1" dirty="0" smtClean="0"/>
              <a:t>89 </a:t>
            </a:r>
            <a:r>
              <a:rPr lang="en-US" altLang="sv-SE" sz="2000" b="1" dirty="0"/>
              <a:t>		                          </a:t>
            </a:r>
            <a:r>
              <a:rPr lang="en-US" altLang="sv-SE" sz="2000" b="1" dirty="0" smtClean="0"/>
              <a:t>R4-1816384</a:t>
            </a:r>
            <a:endParaRPr lang="en-US" altLang="sv-SE" sz="2000" b="1" dirty="0"/>
          </a:p>
          <a:p>
            <a:pPr>
              <a:buNone/>
            </a:pPr>
            <a:r>
              <a:rPr lang="en-GB" altLang="sv-SE" sz="2000" b="1" dirty="0" smtClean="0"/>
              <a:t>Spokane, Washington, USA, 12 - 16 November 2018</a:t>
            </a:r>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SDR test</a:t>
            </a:r>
            <a:endParaRPr lang="en-US" dirty="0"/>
          </a:p>
        </p:txBody>
      </p:sp>
      <p:sp>
        <p:nvSpPr>
          <p:cNvPr id="3" name="Content Placeholder 2"/>
          <p:cNvSpPr>
            <a:spLocks noGrp="1"/>
          </p:cNvSpPr>
          <p:nvPr>
            <p:ph idx="1"/>
          </p:nvPr>
        </p:nvSpPr>
        <p:spPr>
          <a:xfrm>
            <a:off x="457200" y="1600200"/>
            <a:ext cx="8229600" cy="4781128"/>
          </a:xfrm>
        </p:spPr>
        <p:txBody>
          <a:bodyPr/>
          <a:lstStyle/>
          <a:p>
            <a:r>
              <a:rPr lang="en-GB" altLang="zh-CN" dirty="0"/>
              <a:t>Consider mixed modulation order, the possible combinations: [64QAM, 1024QAM], [256QAM,1024QAM], [1024QAM]. If UE support 256QAM, UE will run </a:t>
            </a:r>
            <a:r>
              <a:rPr lang="en-GB" altLang="zh-CN" dirty="0" smtClean="0"/>
              <a:t>against </a:t>
            </a:r>
            <a:r>
              <a:rPr lang="en-GB" altLang="zh-CN" dirty="0"/>
              <a:t>SDR test with higher data rate among [256QAM, 1024QAM] and 1024QAM. </a:t>
            </a:r>
            <a:r>
              <a:rPr lang="en-US" altLang="zh-CN" dirty="0"/>
              <a:t>If UE does not support 256QAM, UE will run </a:t>
            </a:r>
            <a:r>
              <a:rPr lang="en-US" altLang="zh-CN"/>
              <a:t>against </a:t>
            </a:r>
            <a:r>
              <a:rPr lang="en-GB" altLang="zh-CN" smtClean="0"/>
              <a:t>SDR </a:t>
            </a:r>
            <a:r>
              <a:rPr lang="en-GB" altLang="zh-CN" dirty="0"/>
              <a:t>test with higher data rate among </a:t>
            </a:r>
            <a:r>
              <a:rPr lang="en-US" altLang="zh-CN" dirty="0"/>
              <a:t>[64QAM,1024QQAM] and 1024QAM </a:t>
            </a:r>
            <a:r>
              <a:rPr lang="en-US" altLang="zh-CN" dirty="0" smtClean="0"/>
              <a:t>SDR</a:t>
            </a:r>
            <a:endParaRPr lang="zh-CN"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79512" y="161256"/>
            <a:ext cx="8964488" cy="459432"/>
          </a:xfrm>
        </p:spPr>
        <p:txBody>
          <a:bodyPr/>
          <a:lstStyle/>
          <a:p>
            <a:r>
              <a:rPr lang="en-US" altLang="sv-SE" sz="2800" dirty="0"/>
              <a:t>CQI </a:t>
            </a:r>
            <a:r>
              <a:rPr lang="en-US" altLang="sv-SE" sz="2800" dirty="0" smtClean="0"/>
              <a:t>reporting test</a:t>
            </a:r>
            <a:endParaRPr lang="en-US" altLang="sv-SE" sz="2800" dirty="0"/>
          </a:p>
        </p:txBody>
      </p:sp>
      <p:sp>
        <p:nvSpPr>
          <p:cNvPr id="5" name="Content Placeholder 2"/>
          <p:cNvSpPr>
            <a:spLocks noGrp="1"/>
          </p:cNvSpPr>
          <p:nvPr>
            <p:ph idx="1"/>
          </p:nvPr>
        </p:nvSpPr>
        <p:spPr>
          <a:xfrm>
            <a:off x="515999" y="980728"/>
            <a:ext cx="8291513" cy="4752528"/>
          </a:xfrm>
        </p:spPr>
        <p:txBody>
          <a:bodyPr/>
          <a:lstStyle/>
          <a:p>
            <a:r>
              <a:rPr lang="en-US" altLang="zh-CN" sz="2800" dirty="0"/>
              <a:t>CQI test point SNR = 28/29dB</a:t>
            </a:r>
            <a:endParaRPr lang="zh-CN" altLang="zh-CN" sz="2800" dirty="0"/>
          </a:p>
          <a:p>
            <a:r>
              <a:rPr lang="en-US" altLang="zh-CN" sz="2800" dirty="0"/>
              <a:t>No additional test point is introduced in WI phase. If companies are still willing to bring the results in Feb meeting, additional test point can be added in TEI of this work </a:t>
            </a:r>
            <a:endParaRPr lang="en-US" altLang="zh-CN" sz="2800" dirty="0">
              <a:solidFill>
                <a:srgbClr val="FFC000"/>
              </a:solidFill>
            </a:endParaRPr>
          </a:p>
        </p:txBody>
      </p:sp>
    </p:spTree>
    <p:extLst>
      <p:ext uri="{BB962C8B-B14F-4D97-AF65-F5344CB8AC3E}">
        <p14:creationId xmlns:p14="http://schemas.microsoft.com/office/powerpoint/2010/main" val="258853865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44594</TotalTime>
  <Words>139</Words>
  <Application>Microsoft Office PowerPoint</Application>
  <PresentationFormat>全屏显示(4:3)</PresentationFormat>
  <Paragraphs>11</Paragraphs>
  <Slides>3</Slides>
  <Notes>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SimSun</vt:lpstr>
      <vt:lpstr>SimSun</vt:lpstr>
      <vt:lpstr>Arial</vt:lpstr>
      <vt:lpstr>Calibri</vt:lpstr>
      <vt:lpstr>Office 主题</vt:lpstr>
      <vt:lpstr>Way forward on demodulation and CSI requirements for high capacity stationary wireless link and 1024QAM</vt:lpstr>
      <vt:lpstr>SDR test</vt:lpstr>
      <vt:lpstr>CQI reporting test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Higher-Resolution RSTD Measurement Report Mapping</dc:title>
  <dc:creator>Huawei</dc:creator>
  <cp:keywords>CTPClassification=CTP_NT</cp:keywords>
  <cp:lastModifiedBy>Huawei</cp:lastModifiedBy>
  <cp:revision>794</cp:revision>
  <dcterms:created xsi:type="dcterms:W3CDTF">2014-03-20T14:32:54Z</dcterms:created>
  <dcterms:modified xsi:type="dcterms:W3CDTF">2018-11-15T09:55:32Z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(3)X/gTLGtpRP0jadk2O52rIs0pNQ9ACxFQ8C9ihz2PkGBXyfnNSFR47vjzE1gre9Wid7IjiC4s
dyRFQevWyweL7w9NtnQCS1F0tOxwitkTf83bm+w0iWEYUIEzExes+Q1ZsT5ICYqnOEvOg6i4
1WYRhW2wvnxbQw/JJC2Q28kQmBHCshEQ3ZRE0+Xrc6nVLVLMdsiqBlTtGecLjAlJzrq3Lwes
AUZpALR8vn+/4bnlTG</vt:lpwstr>
  </property>
  <property fmtid="{D5CDD505-2E9C-101B-9397-08002B2CF9AE}" pid="3" name="_2015_ms_pID_725343_00">
    <vt:lpwstr>_2015_ms_pID_725343</vt:lpwstr>
  </property>
  <property fmtid="{D5CDD505-2E9C-101B-9397-08002B2CF9AE}" pid="4" name="_2015_ms_pID_7253431">
    <vt:lpwstr>wUrypUG5GTd8p1hTZNL/COX6/KbdEpv++rAkcII6sEdv/hjHjP0gO1
vj5jRia74UUQ6y4J2Jge57T+a7wugu8ZdOfBGGeh8wYPQ0j5nIiPyhUqMKMJYbQkzV4ZyAS7
XgXkavsBVmmuU8l1XRP64DDV9u0Ed+gnqoUSY4KXfwD+flCO+zpFubH6VQfdtgdL4h0fSuUU
NEYFTjfc8s4/DCzc8wEXnSv2rmy12RlZwXcE</vt:lpwstr>
  </property>
  <property fmtid="{D5CDD505-2E9C-101B-9397-08002B2CF9AE}" pid="5" name="_2015_ms_pID_7253431_00">
    <vt:lpwstr>_2015_ms_pID_7253431</vt:lpwstr>
  </property>
  <property fmtid="{D5CDD505-2E9C-101B-9397-08002B2CF9AE}" pid="6" name="_2015_ms_pID_7253432">
    <vt:lpwstr>GI8Y0WnCJOs4mHXRr7jPnDdmPuaS6dT1d4Bw
XZRXH1/LUSBBynfWS4KX6V/7VRCkeQ==</vt:lpwstr>
  </property>
  <property fmtid="{D5CDD505-2E9C-101B-9397-08002B2CF9AE}" pid="7" name="_2015_ms_pID_7253432_00">
    <vt:lpwstr>_2015_ms_pID_7253432</vt:lpwstr>
  </property>
  <property fmtid="{D5CDD505-2E9C-101B-9397-08002B2CF9AE}" pid="8" name="_NewReviewCycle">
    <vt:lpwstr/>
  </property>
  <property fmtid="{D5CDD505-2E9C-101B-9397-08002B2CF9AE}" pid="9" name="TitusGUID">
    <vt:lpwstr>e69b6800-2d67-4fa1-8076-5bc2d328c7d9</vt:lpwstr>
  </property>
  <property fmtid="{D5CDD505-2E9C-101B-9397-08002B2CF9AE}" pid="10" name="CTP_TimeStamp">
    <vt:lpwstr>2018-05-24 12:02:06Z</vt:lpwstr>
  </property>
  <property fmtid="{D5CDD505-2E9C-101B-9397-08002B2CF9AE}" pid="11" name="CTP_BU">
    <vt:lpwstr>NA</vt:lpwstr>
  </property>
  <property fmtid="{D5CDD505-2E9C-101B-9397-08002B2CF9AE}" pid="12" name="CTP_IDSID">
    <vt:lpwstr>NA</vt:lpwstr>
  </property>
  <property fmtid="{D5CDD505-2E9C-101B-9397-08002B2CF9AE}" pid="13" name="CTP_WWID">
    <vt:lpwstr>NA</vt:lpwstr>
  </property>
  <property fmtid="{D5CDD505-2E9C-101B-9397-08002B2CF9AE}" pid="14" name="CTPClassification">
    <vt:lpwstr>CTP_NT</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1539329776</vt:lpwstr>
  </property>
</Properties>
</file>