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30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3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MRTD and MTTD for inter-band NR CA between FR1 and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Ericsson, CATT, T-Mobile Inc., ZTE, Nokia, Nokia Shanghai Bell, Verizon, AT&amp;T, Vodafone, Orange, NTT Docomo Inc., Deutsche Telekom, Telecom Italia, …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399" y="174536"/>
            <a:ext cx="7151001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#89</a:t>
            </a:r>
          </a:p>
          <a:p>
            <a:pPr>
              <a:spcBef>
                <a:spcPct val="0"/>
              </a:spcBef>
              <a:buNone/>
            </a:pPr>
            <a:r>
              <a:rPr lang="en-GB" sz="2400" b="1" dirty="0"/>
              <a:t>Spokane, Washington, USA, 12-16 November 2018</a:t>
            </a:r>
            <a:endParaRPr lang="en-US" sz="2400" dirty="0"/>
          </a:p>
          <a:p>
            <a:pPr>
              <a:spcBef>
                <a:spcPct val="0"/>
              </a:spcBef>
              <a:buNone/>
            </a:pP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</a:rPr>
              <a:t>R4-1815649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B1E5-E08C-4BE1-B96A-7E0320CC4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307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28F4F-668E-4BE0-A2AB-EBCCCC16B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477" y="1120878"/>
            <a:ext cx="11515541" cy="5187158"/>
          </a:xfrm>
        </p:spPr>
        <p:txBody>
          <a:bodyPr>
            <a:normAutofit/>
          </a:bodyPr>
          <a:lstStyle/>
          <a:p>
            <a:r>
              <a:rPr lang="en-US" dirty="0"/>
              <a:t>MRTD and MTTD for inter-band NR CA between FR1 and FR2 is still open. </a:t>
            </a:r>
          </a:p>
          <a:p>
            <a:pPr lvl="1"/>
            <a:r>
              <a:rPr lang="en-US" dirty="0"/>
              <a:t>MRTD is directly related to allowed deployment flexibility for the operators</a:t>
            </a:r>
          </a:p>
          <a:p>
            <a:endParaRPr lang="en-US" dirty="0"/>
          </a:p>
          <a:p>
            <a:r>
              <a:rPr lang="en-US" dirty="0"/>
              <a:t>A number of proposals for MRTD have been available in past meetings</a:t>
            </a:r>
          </a:p>
          <a:p>
            <a:pPr lvl="1"/>
            <a:r>
              <a:rPr lang="en-US" dirty="0"/>
              <a:t>33µs: Corresponds to 30µs of relative propagation delay difference and 3µs of BS TAE</a:t>
            </a:r>
          </a:p>
          <a:p>
            <a:pPr lvl="2"/>
            <a:r>
              <a:rPr lang="en-US" dirty="0"/>
              <a:t>R4-1811711, Way forward on MRTD and MTTD for inter-band NR CA between FR1 and FR2, Ericsson, Nokia, ZTE, CATT, Verizon, KDDI, Vodafone, AT&amp;T, Orange, T-Mobile Inc., NTT Docomo Inc.</a:t>
            </a:r>
          </a:p>
          <a:p>
            <a:pPr lvl="2"/>
            <a:r>
              <a:rPr lang="en-US" dirty="0"/>
              <a:t>R4-1812700, Discussion on MRTD and MTTD in inter-band NR CA, Nokia, Nokia Shanghai Bell</a:t>
            </a:r>
          </a:p>
          <a:p>
            <a:pPr lvl="2"/>
            <a:r>
              <a:rPr lang="en-US" dirty="0"/>
              <a:t>R4-1812255, CR on MTTD and MRTD for inter-band CA, CATT</a:t>
            </a:r>
          </a:p>
          <a:p>
            <a:pPr lvl="1"/>
            <a:r>
              <a:rPr lang="en-US" dirty="0"/>
              <a:t>16µs: Corresponds to 13µs of relative propagation delay difference and 3µs of BS TAE</a:t>
            </a:r>
          </a:p>
          <a:p>
            <a:pPr lvl="2"/>
            <a:r>
              <a:rPr lang="de-DE" dirty="0"/>
              <a:t>R4-1813489, </a:t>
            </a:r>
            <a:r>
              <a:rPr lang="en-GB" dirty="0"/>
              <a:t>MRTD and MTTD Requirements for Inter-band FR1-FR2 NR CA, Qualcomm</a:t>
            </a:r>
          </a:p>
          <a:p>
            <a:pPr lvl="1"/>
            <a:r>
              <a:rPr lang="en-US" dirty="0"/>
              <a:t>25µs: Corresponds to 22µs of relative propagation delay difference and 3µs of BS TAE</a:t>
            </a:r>
          </a:p>
          <a:p>
            <a:pPr lvl="2"/>
            <a:r>
              <a:rPr lang="en-US"/>
              <a:t>R4-1815648, </a:t>
            </a:r>
            <a:r>
              <a:rPr lang="en-US" dirty="0"/>
              <a:t>Further discussions on FR1-FR2 inter-band NR CA MRTD requirements, Ericsson</a:t>
            </a:r>
          </a:p>
          <a:p>
            <a:pPr lvl="2"/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77843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4F5C0-214B-47DD-B99E-8CC728FB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compromise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3B327-3846-4D67-9611-F71D76D50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69707" cy="4351338"/>
          </a:xfrm>
        </p:spPr>
        <p:txBody>
          <a:bodyPr/>
          <a:lstStyle/>
          <a:p>
            <a:r>
              <a:rPr lang="en-US" dirty="0"/>
              <a:t>For inter-band FR1-FR2 NR CA operation, </a:t>
            </a:r>
          </a:p>
          <a:p>
            <a:pPr lvl="1"/>
            <a:r>
              <a:rPr lang="en-US" dirty="0"/>
              <a:t>the UE shall be capable of handling at least a relative receive timing difference (MRTD) between slot timing of different carriers to be aggregated at the UE receiver of 25µs.</a:t>
            </a:r>
          </a:p>
          <a:p>
            <a:pPr lvl="1"/>
            <a:r>
              <a:rPr lang="en-US" dirty="0"/>
              <a:t>the UE shall be capable of handling at least a relative transmit timing difference (MTTD) between slot timing of different carriers to be aggregated at the UE transmitter of 26.1µs.</a:t>
            </a:r>
          </a:p>
        </p:txBody>
      </p:sp>
    </p:spTree>
    <p:extLst>
      <p:ext uri="{BB962C8B-B14F-4D97-AF65-F5344CB8AC3E}">
        <p14:creationId xmlns:p14="http://schemas.microsoft.com/office/powerpoint/2010/main" val="226842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19786</TotalTime>
  <Words>324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Unicode MS</vt:lpstr>
      <vt:lpstr>Calibri</vt:lpstr>
      <vt:lpstr>Calibri Light</vt:lpstr>
      <vt:lpstr>Office Theme</vt:lpstr>
      <vt:lpstr>Way forward on MRTD and MTTD for inter-band NR CA between FR1 and FR2</vt:lpstr>
      <vt:lpstr>Background</vt:lpstr>
      <vt:lpstr>A compromise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Prashanth Akula</dc:creator>
  <cp:lastModifiedBy>Imadur Rahman</cp:lastModifiedBy>
  <cp:revision>220</cp:revision>
  <dcterms:created xsi:type="dcterms:W3CDTF">2018-06-25T11:15:24Z</dcterms:created>
  <dcterms:modified xsi:type="dcterms:W3CDTF">2018-11-02T17:17:49Z</dcterms:modified>
</cp:coreProperties>
</file>