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76" r:id="rId4"/>
    <p:sldId id="285" r:id="rId5"/>
    <p:sldId id="284" r:id="rId6"/>
    <p:sldId id="286" r:id="rId7"/>
    <p:sldId id="278" r:id="rId8"/>
    <p:sldId id="281" r:id="rId9"/>
    <p:sldId id="288" r:id="rId10"/>
    <p:sldId id="289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>
        <p:scale>
          <a:sx n="100" d="100"/>
          <a:sy n="100" d="100"/>
        </p:scale>
        <p:origin x="-564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2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155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189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2018-10-12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on demodulation performance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/>
            </a:r>
            <a:br>
              <a:rPr lang="en-US" altLang="ko-KR" sz="2800" dirty="0">
                <a:latin typeface="Arial" pitchFamily="34" charset="0"/>
                <a:cs typeface="Arial" pitchFamily="34" charset="0"/>
              </a:rPr>
            </a:br>
            <a:r>
              <a:rPr lang="en-US" altLang="ko-KR" sz="28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eV2X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>UE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sv-SE" b="1" dirty="0"/>
              <a:t>3GPP TSG-RAN WG4 Meeting #</a:t>
            </a:r>
            <a:r>
              <a:rPr lang="en-US" altLang="sv-SE" b="1" dirty="0" smtClean="0"/>
              <a:t>88bis</a:t>
            </a:r>
            <a:r>
              <a:rPr lang="en-US" altLang="sv-SE" b="1" dirty="0"/>
              <a:t>	                                           </a:t>
            </a:r>
            <a:r>
              <a:rPr lang="en-US" altLang="zh-CN" b="1" dirty="0" smtClean="0"/>
              <a:t>Chengdu, China, 08-12 </a:t>
            </a:r>
            <a:r>
              <a:rPr lang="en-US" altLang="zh-CN" b="1" dirty="0"/>
              <a:t>Oct </a:t>
            </a:r>
            <a:r>
              <a:rPr lang="en-GB" altLang="zh-CN" b="1" dirty="0" smtClean="0"/>
              <a:t>, </a:t>
            </a:r>
            <a:r>
              <a:rPr lang="en-GB" altLang="zh-CN" b="1" dirty="0"/>
              <a:t>2018</a:t>
            </a:r>
            <a:endParaRPr lang="zh-CN" altLang="zh-CN" b="1" dirty="0"/>
          </a:p>
          <a:p>
            <a:pPr>
              <a:buNone/>
            </a:pPr>
            <a:r>
              <a:rPr lang="sv-SE" altLang="sv-SE" b="1" dirty="0"/>
              <a:t>Agenda Item: </a:t>
            </a:r>
            <a:r>
              <a:rPr lang="en-GB" altLang="sv-SE" b="1" dirty="0" smtClean="0"/>
              <a:t>6.3.5</a:t>
            </a:r>
            <a:endParaRPr lang="sv-SE" altLang="sv-SE" b="1" dirty="0"/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R4-1814210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CATT</a:t>
            </a:r>
            <a:endParaRPr lang="ko-KR" alt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</a:p>
          <a:p>
            <a:pPr lvl="1" algn="just"/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Test #2: 3 CCs with 30MHz </a:t>
            </a:r>
            <a:r>
              <a:rPr lang="en-GB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Aggregated  </a:t>
            </a:r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CBW (10MHz+10MHz+10MHz)</a:t>
            </a:r>
          </a:p>
          <a:p>
            <a:pPr lvl="1" algn="just"/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#3: </a:t>
            </a:r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CCs with 30MHz </a:t>
            </a:r>
            <a:r>
              <a:rPr lang="en-GB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Aggregated  </a:t>
            </a:r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CBW (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10MHz+20MHz</a:t>
            </a:r>
            <a:r>
              <a:rPr lang="en-US" altLang="ko-KR" sz="15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: Interested companies are invited to provided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and impairment results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 next meeting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16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843808" y="1563638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3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#2 and Test #3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018076"/>
              </p:ext>
            </p:extLst>
          </p:nvPr>
        </p:nvGraphicFramePr>
        <p:xfrm>
          <a:off x="1187623" y="1923678"/>
          <a:ext cx="6840762" cy="2240280"/>
        </p:xfrm>
        <a:graphic>
          <a:graphicData uri="http://schemas.openxmlformats.org/drawingml/2006/table">
            <a:tbl>
              <a:tblPr firstRow="1" firstCol="1" bandRow="1"/>
              <a:tblGrid>
                <a:gridCol w="1805861"/>
                <a:gridCol w="1805861"/>
                <a:gridCol w="1093200"/>
                <a:gridCol w="2135840"/>
              </a:tblGrid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Aggregated RX</a:t>
                      </a: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bandwidth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AWGN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</a:t>
                      </a: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Number of PSSCH transmissions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# of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regarding two retransmission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</a:t>
                      </a:r>
                      <a:endParaRPr lang="zh-CN" sz="1050" b="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 RMC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144PRBs 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with </a:t>
                      </a: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MCS27(64QAM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@ 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5% 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22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771550"/>
            <a:ext cx="8712968" cy="3960440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agreements were captured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WF(R4-1811696):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Define two additional PSSCH test cases with GNSS based synchronization: </a:t>
            </a:r>
          </a:p>
          <a:p>
            <a:pPr lvl="2" algn="just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20MHz, MCS[22],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EVA[180],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[8]RB, retransmission: 0 time</a:t>
            </a:r>
          </a:p>
          <a:p>
            <a:pPr lvl="2" algn="just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10MHz, MCS4, EVA2700, 3RB, retransmission: 1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the following requirements for Rel-15 eV2X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CA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Define PSSCH soft buffer test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PSCCH decoding capability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test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Sustained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downlink data rate test 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UE performance requirements to verify transparent transmit diversity </a:t>
            </a:r>
            <a:endParaRPr lang="en-US" altLang="zh-CN" sz="1600" dirty="0" smtClean="0"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   scheme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feature. 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any UE performance requirements for Mode-3/Mode-4 pool sharing and Resource selection latency reduction features.</a:t>
            </a:r>
            <a:endParaRPr lang="en-US" altLang="ko-KR" sz="1600" dirty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627534"/>
            <a:ext cx="8496944" cy="4248472"/>
          </a:xfrm>
        </p:spPr>
        <p:txBody>
          <a:bodyPr>
            <a:norm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agreements were reached in Tuesday main session: 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Use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the following assumptions for Rel-15 eV2X normal PSSCH requirements definition for scenarios with 64QAM modulation: 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20MHz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MCS21, EVA180, 8RB, 1 retransmission, 600Hz </a:t>
            </a:r>
            <a:r>
              <a:rPr lang="en-US" altLang="zh-CN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CFO</a:t>
            </a:r>
            <a:endParaRPr lang="zh-CN" altLang="zh-CN" sz="1600" dirty="0" smtClean="0"/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Define Rel-15 eV2X soft buffer requirements for test point 12 </a:t>
            </a:r>
            <a:r>
              <a:rPr lang="en-US" altLang="zh-CN" sz="1600" dirty="0" err="1">
                <a:latin typeface="Arial" pitchFamily="34" charset="0"/>
                <a:cs typeface="Arial" pitchFamily="34" charset="0"/>
              </a:rPr>
              <a:t>dB</a:t>
            </a:r>
            <a:r>
              <a:rPr lang="en-US" altLang="zh-CN" sz="1600" dirty="0" err="1" smtClean="0">
                <a:latin typeface="Arial" pitchFamily="34" charset="0"/>
                <a:cs typeface="Arial" pitchFamily="34" charset="0"/>
              </a:rPr>
              <a:t>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PSSCH enhancement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627534"/>
            <a:ext cx="8496944" cy="4248472"/>
          </a:xfrm>
        </p:spPr>
        <p:txBody>
          <a:bodyPr>
            <a:norm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PSSCH enhancement performance requirement</a:t>
            </a:r>
            <a:endParaRPr lang="zh-CN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two additional PSSCH test cases with GNSS based synchronization: 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20MHz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MCS21, EVA180, 8RB,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retransmission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10MHz, MCS4, EVA2700, 3RB,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retransmission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7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33971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483518"/>
            <a:ext cx="8229600" cy="45365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2000" dirty="0" smtClean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SL-C-Rx Category 3 and 4 have been introduced for Rel-15 eV2X UE</a:t>
            </a: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SL soft buffer management and the maximum number of bits per TTI supported by the UE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carrier with 20 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CCs with 10MHz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 CCs with 10MHz+20MHz CBW to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2000" dirty="0">
                <a:latin typeface="Arial" pitchFamily="34" charset="0"/>
                <a:cs typeface="Arial" panose="020B0604020202020204" pitchFamily="34" charset="0"/>
              </a:rPr>
              <a:t>Test </a:t>
            </a:r>
            <a:r>
              <a:rPr lang="en-US" altLang="ko-KR" sz="2000" dirty="0" smtClean="0">
                <a:latin typeface="Arial" pitchFamily="34" charset="0"/>
                <a:cs typeface="Arial" panose="020B0604020202020204" pitchFamily="34" charset="0"/>
              </a:rPr>
              <a:t>point: </a:t>
            </a:r>
            <a:r>
              <a:rPr lang="en-US" altLang="ko-KR" sz="2000" dirty="0" smtClean="0">
                <a:solidFill>
                  <a:srgbClr val="FF0000"/>
                </a:solidFill>
                <a:latin typeface="Arial" pitchFamily="34" charset="0"/>
                <a:cs typeface="Arial" panose="020B0604020202020204" pitchFamily="34" charset="0"/>
              </a:rPr>
              <a:t>[12]dB</a:t>
            </a:r>
            <a:endParaRPr lang="en-US" altLang="ko-KR" sz="1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936128"/>
              </p:ext>
            </p:extLst>
          </p:nvPr>
        </p:nvGraphicFramePr>
        <p:xfrm>
          <a:off x="899592" y="1059582"/>
          <a:ext cx="7704855" cy="2184273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1440160"/>
                <a:gridCol w="1512168"/>
                <a:gridCol w="1008112"/>
                <a:gridCol w="2736303"/>
              </a:tblGrid>
              <a:tr h="54862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SL-SCH transport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received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within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 TTI 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of a SL-SCH transport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received within a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TTI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Total number of soft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channel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Comments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737280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20MHz aggregated BW 16QAM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995328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00" dirty="0" smtClean="0"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20MHz aggregated BW 64QAM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Applicable for 10MHz+10MHz and 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05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24496 + 24496 + 24496 = 73488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1492992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30MHz aggregated BW 64QAM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(Applicable for 10MHz+10MHz+10MHz and 10MHz+20MHz)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4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PSCCH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New PSCCH decoding capability has been introduced for Rel-15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eV2X UE</a:t>
            </a: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</a:t>
            </a:r>
          </a:p>
          <a:p>
            <a:pPr lvl="1"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Verify PSCCH decoding capability both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X=15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X=30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according to UE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capability for CA scenarios with 2 and 3 CCs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>
              <a:buNone/>
            </a:pPr>
            <a:endParaRPr lang="zh-CN" altLang="zh-CN" sz="14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245453" y="1491630"/>
          <a:ext cx="6422891" cy="648076"/>
        </p:xfrm>
        <a:graphic>
          <a:graphicData uri="http://schemas.openxmlformats.org/drawingml/2006/table">
            <a:tbl>
              <a:tblPr firstRow="1" firstCol="1" bandRow="1"/>
              <a:tblGrid>
                <a:gridCol w="2098930"/>
                <a:gridCol w="2161636"/>
                <a:gridCol w="2162325"/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Aggregated RX BW by UE, MHz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High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Default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10, 20 (Rel.14, Rel.15)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 PSCCHs and 136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 PSCCHs and 100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(Rel.15)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PSCCHs and 204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 PSCCHs and 150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40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Evaluation cases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20MHz,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MCS21, EVA180, 8RB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retransmission: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1 time</a:t>
            </a: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10MHz, MCS4, EVA2700, 3RB, retransmission: 1 time</a:t>
            </a:r>
          </a:p>
          <a:p>
            <a:pPr lvl="3" algn="just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Time interval between initial transmission and retransmission equals to 8ms </a:t>
            </a:r>
            <a:endParaRPr lang="en-US" altLang="zh-CN" sz="12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 smtClean="0"/>
              <a:t>CFO </a:t>
            </a:r>
            <a:r>
              <a:rPr lang="en-US" altLang="zh-CN" sz="1600" dirty="0"/>
              <a:t>and  Doppler shift </a:t>
            </a:r>
            <a:r>
              <a:rPr lang="en-US" altLang="zh-CN" sz="1600" dirty="0" smtClean="0"/>
              <a:t>algorithms: </a:t>
            </a:r>
            <a:r>
              <a:rPr lang="en-US" altLang="zh-CN" sz="1600" dirty="0"/>
              <a:t>“single-DMRS” estimation 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Channel estimation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linear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interpolation in time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domain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frequency domain MMSE equalization </a:t>
            </a:r>
          </a:p>
          <a:p>
            <a:pPr lvl="1" algn="just"/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PSSCH frequency offset estimation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PSSCH DMRS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Adjacent </a:t>
            </a:r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RBs are allocated for SA and its associated PSSCH transmission in the 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same </a:t>
            </a:r>
            <a:r>
              <a:rPr lang="en-US" altLang="zh-CN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subframe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Note: The above assumptions have been used in Rel-14 V2X.  </a:t>
            </a:r>
            <a:endParaRPr lang="en-US" altLang="zh-CN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914400" lvl="2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2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marL="0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pPr lvl="1" algn="just"/>
            <a:endParaRPr lang="zh-CN" altLang="zh-CN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94615"/>
              </p:ext>
            </p:extLst>
          </p:nvPr>
        </p:nvGraphicFramePr>
        <p:xfrm>
          <a:off x="1331640" y="1468646"/>
          <a:ext cx="5436604" cy="2304260"/>
        </p:xfrm>
        <a:graphic>
          <a:graphicData uri="http://schemas.openxmlformats.org/drawingml/2006/table">
            <a:tbl>
              <a:tblPr firstRow="1" firstCol="1" bandRow="1"/>
              <a:tblGrid>
                <a:gridCol w="1579448"/>
                <a:gridCol w="634026"/>
                <a:gridCol w="1546885"/>
                <a:gridCol w="1676245"/>
              </a:tblGrid>
              <a:tr h="23042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Parameters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 1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 2</a:t>
                      </a:r>
                      <a:endParaRPr lang="zh-CN" sz="1050" b="1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Bandwidth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RB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8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MCS4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MCS21</a:t>
                      </a:r>
                      <a:endParaRPr lang="zh-CN" altLang="en-US" sz="1050" kern="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Time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+24Ts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</a:t>
                      </a: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1200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EVA2700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EVA180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 Low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Soft combining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Synchronization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GNSS or GNSS-equivalent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1203598"/>
            <a:ext cx="3528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Arial" pitchFamily="34" charset="0"/>
                <a:cs typeface="Arial" pitchFamily="34" charset="0"/>
              </a:rPr>
              <a:t>Table 1 Proposed simulation assumptions for PSSCH</a:t>
            </a:r>
            <a:endParaRPr lang="zh-CN" altLang="en-US" sz="10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8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Test #1: single carrier with 20 MHz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CBW</a:t>
            </a: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zh-CN" altLang="zh-CN" sz="10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699792" y="1385578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#1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594656"/>
              </p:ext>
            </p:extLst>
          </p:nvPr>
        </p:nvGraphicFramePr>
        <p:xfrm>
          <a:off x="1043608" y="1659642"/>
          <a:ext cx="6818715" cy="2352268"/>
        </p:xfrm>
        <a:graphic>
          <a:graphicData uri="http://schemas.openxmlformats.org/drawingml/2006/table">
            <a:tbl>
              <a:tblPr firstRow="1" firstCol="1" bandRow="1"/>
              <a:tblGrid>
                <a:gridCol w="1656184"/>
                <a:gridCol w="1910156"/>
                <a:gridCol w="876110"/>
                <a:gridCol w="2376265"/>
              </a:tblGrid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Channel bandwidth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AWGN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row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</a:t>
                      </a: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Number of PSSCH transmissions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# of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regarding two </a:t>
                      </a:r>
                      <a:endParaRPr lang="en-GB" sz="1050" kern="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</a:t>
                      </a:r>
                      <a:endParaRPr lang="zh-CN" sz="1050" b="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 RMC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96 PRBs with </a:t>
                      </a: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MCS[27](64QAM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008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@</a:t>
                      </a:r>
                      <a:r>
                        <a:rPr lang="en-US" sz="1050" strike="noStrike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% 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72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8481</TotalTime>
  <Words>844</Words>
  <Application>Microsoft Office PowerPoint</Application>
  <PresentationFormat>全屏显示(16:9)</PresentationFormat>
  <Paragraphs>263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테마</vt:lpstr>
      <vt:lpstr>Way forward on demodulation performance  for eV2X UE</vt:lpstr>
      <vt:lpstr>Background</vt:lpstr>
      <vt:lpstr>Background</vt:lpstr>
      <vt:lpstr>PSSCH enhancement</vt:lpstr>
      <vt:lpstr>Soft buffer test</vt:lpstr>
      <vt:lpstr>PSCCH decoding processing test</vt:lpstr>
      <vt:lpstr>Simulation assumptions</vt:lpstr>
      <vt:lpstr>Simulation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CTPClassification=CTP_PUBLIC:VisualMarkings=, CTPClassification=CTP_NT</cp:keywords>
  <cp:lastModifiedBy>Linyan Jiang</cp:lastModifiedBy>
  <cp:revision>450</cp:revision>
  <dcterms:created xsi:type="dcterms:W3CDTF">2016-09-05T04:21:23Z</dcterms:created>
  <dcterms:modified xsi:type="dcterms:W3CDTF">2018-10-12T05:01:16Z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2018-10-10 07:45:14Z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(2)lcSeR1DkuOghv4umYQos6jcqQyVFJK83VsJc/aLlsFV/iG19fY0nXGo6d950XF5MoVXieU/y
QSmdOeBwnj5VxOuXaI0gtd035qzRp46ppwHz7bwEUYOFRBPmxeIkrzoDZeFW/+ZJNkJW9gFo
RT9nSi8URf1eKth+xAtc71RwHbodd4EYHxR0dVPNhYumqOYmeTkvGQNdNy1/515EHBbavrSp
lwQNvKZ0zLEjss+qcO</vt:lpwstr>
  </property>
  <property fmtid="{D5CDD505-2E9C-101B-9397-08002B2CF9AE}" pid="10" name="_2015_ms_pID_7253431">
    <vt:lpwstr>wCB3sNmiVRKfBKLG8kgXXPsNmpSuIfTJCtBtR3cICXQJE2hmqeu0SX
WlbQjPZi9XfvMPmE8Vab50nRXm3mOh5WZqfWuoWjaYqeKzOugPaIRKdDv0sZgDKY3aoOc+r9
Vkrnb1QKkg0kmMdAoIHjcwhJgSWg4saCFw2vQonr/+nbjMA7mZFMlXvXV5Kd02gxwMQ=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1491516119</vt:lpwstr>
  </property>
</Properties>
</file>