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8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91" d="100"/>
          <a:sy n="91" d="100"/>
        </p:scale>
        <p:origin x="61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21" y="1834323"/>
            <a:ext cx="77724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Pcmax</a:t>
            </a:r>
            <a:r>
              <a:rPr lang="en-US" dirty="0"/>
              <a:t> Inter-Band EN-DC requirement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#88bis		R</a:t>
            </a:r>
            <a:r>
              <a:rPr lang="en-US" altLang="zh-CN" sz="2400" b="1" dirty="0"/>
              <a:t>4-1814168</a:t>
            </a:r>
            <a:r>
              <a:rPr lang="en-GB" altLang="zh-CN" sz="2400" b="1" dirty="0"/>
              <a:t>                                                                        </a:t>
            </a:r>
            <a:r>
              <a:rPr lang="en-GB" sz="2400" b="1" dirty="0" err="1"/>
              <a:t>ChengDu</a:t>
            </a:r>
            <a:r>
              <a:rPr lang="en-GB" sz="2400" b="1" dirty="0"/>
              <a:t>, CN, 8 - 12 October 2018 </a:t>
            </a:r>
            <a:endParaRPr lang="en-US" sz="2400" b="1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91673" y="4695611"/>
            <a:ext cx="7031865" cy="1655762"/>
          </a:xfrm>
        </p:spPr>
        <p:txBody>
          <a:bodyPr/>
          <a:lstStyle/>
          <a:p>
            <a:r>
              <a:rPr lang="en-US" dirty="0" err="1"/>
              <a:t>InterDigital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81718" cy="4351338"/>
          </a:xfrm>
        </p:spPr>
        <p:txBody>
          <a:bodyPr>
            <a:normAutofit/>
          </a:bodyPr>
          <a:lstStyle/>
          <a:p>
            <a:r>
              <a:rPr lang="en-US" dirty="0"/>
              <a:t>The progress made in meeting #88bis has been captured in the draft CR in R4-1813844 from Qualcomm</a:t>
            </a:r>
          </a:p>
          <a:p>
            <a:r>
              <a:rPr lang="en-US" dirty="0"/>
              <a:t>The main achievements that have to be preserved in further discussions are presented in the next slide.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025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Progress made in meeting 88Bis for inter-band EN-DC - </a:t>
            </a:r>
            <a:r>
              <a:rPr lang="en-US" dirty="0" err="1"/>
              <a:t>Pcmax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8181718" cy="4351338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sz="2000" dirty="0"/>
                  <a:t>The progress made in meeting #88bis has been captured in the draft CR in R4-183844 from Qualcomm built on R4-1811484 (as mandated by RAN plenary in RP-182034).</a:t>
                </a:r>
              </a:p>
              <a:p>
                <a:r>
                  <a:rPr lang="en-US" sz="2000" dirty="0"/>
                  <a:t>The main achievements for inter-band EN-DC </a:t>
                </a:r>
                <a:r>
                  <a:rPr lang="en-US" sz="2000" dirty="0" err="1"/>
                  <a:t>Pcmax</a:t>
                </a:r>
                <a:r>
                  <a:rPr lang="en-US" sz="2000" dirty="0"/>
                  <a:t> that have to be preserved in further discussions are:</a:t>
                </a:r>
              </a:p>
              <a:p>
                <a:pPr marL="0" indent="0">
                  <a:buNone/>
                </a:pPr>
                <a:r>
                  <a:rPr lang="en-US" sz="2000" dirty="0"/>
                  <a:t>1. The total configured transmission power for both synchronous and non-synchronous operation is</a:t>
                </a:r>
              </a:p>
              <a:p>
                <a:pPr lvl="1"/>
                <a:r>
                  <a:rPr lang="en-US" sz="2000" dirty="0"/>
                  <a:t>P_EN-</a:t>
                </a:r>
                <a:r>
                  <a:rPr lang="en-US" sz="2000" dirty="0" err="1"/>
                  <a:t>DC_Total</a:t>
                </a:r>
                <a:r>
                  <a:rPr lang="en-US" sz="2000" dirty="0"/>
                  <a:t> = MIN { P</a:t>
                </a:r>
                <a:r>
                  <a:rPr lang="en-US" sz="2000" baseline="-25000" dirty="0"/>
                  <a:t>EMAX, EN-DC</a:t>
                </a:r>
                <a:r>
                  <a:rPr lang="en-US" sz="2000" dirty="0"/>
                  <a:t> ,</a:t>
                </a:r>
                <a:r>
                  <a:rPr lang="en-US" sz="2000" dirty="0" err="1"/>
                  <a:t>P</a:t>
                </a:r>
                <a:r>
                  <a:rPr lang="en-US" sz="2000" baseline="-25000" dirty="0" err="1"/>
                  <a:t>PowerClass</a:t>
                </a:r>
                <a:r>
                  <a:rPr lang="en-US" sz="2000" baseline="-25000" dirty="0"/>
                  <a:t>, EN-DC</a:t>
                </a:r>
                <a:r>
                  <a:rPr lang="en-US" sz="2000" dirty="0"/>
                  <a:t>}</a:t>
                </a:r>
              </a:p>
              <a:p>
                <a:pPr lvl="1"/>
                <a:r>
                  <a:rPr lang="en-US" sz="2000" dirty="0"/>
                  <a:t>P_EN-</a:t>
                </a:r>
                <a:r>
                  <a:rPr lang="en-US" sz="2000" dirty="0" err="1"/>
                  <a:t>DC_Total</a:t>
                </a:r>
                <a:r>
                  <a:rPr lang="en-US" sz="2000" dirty="0"/>
                  <a:t> is the dB value of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acc>
                          <m:accPr>
                            <m:chr m:val="̂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𝐸𝑁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𝐷𝐶</m:t>
                        </m:r>
                      </m:sup>
                    </m:sSubSup>
                  </m:oMath>
                </a14:m>
                <a:r>
                  <a:rPr lang="en-US" sz="2000" dirty="0"/>
                  <a:t>, which is used in [38.213] and P</a:t>
                </a:r>
                <a:r>
                  <a:rPr lang="en-US" sz="2000" baseline="-25000" dirty="0"/>
                  <a:t>EMAX, EN-DC </a:t>
                </a:r>
                <a:r>
                  <a:rPr lang="en-US" sz="2000" dirty="0"/>
                  <a:t>is  p-maxUE-FR1-r15 value signaled by RRC and defined in [36.331</a:t>
                </a:r>
                <a:r>
                  <a:rPr lang="en-US" sz="1400" dirty="0"/>
                  <a:t>];</a:t>
                </a:r>
              </a:p>
              <a:p>
                <a:pPr marL="0" indent="0">
                  <a:buNone/>
                </a:pPr>
                <a:r>
                  <a:rPr lang="en-US" sz="2000" dirty="0"/>
                  <a:t>2. The use in the “IF Conditions” for </a:t>
                </a:r>
                <a:r>
                  <a:rPr lang="en-US" sz="2000" dirty="0" err="1"/>
                  <a:t>Pcmax_EN_DC_L</a:t>
                </a:r>
                <a:r>
                  <a:rPr lang="en-US" sz="2000" dirty="0"/>
                  <a:t> determination of the real </a:t>
                </a:r>
                <a:r>
                  <a:rPr lang="en-US" sz="2000" dirty="0" err="1"/>
                  <a:t>Pcmax_LTE</a:t>
                </a:r>
                <a:r>
                  <a:rPr lang="en-US" sz="2000" dirty="0"/>
                  <a:t> and </a:t>
                </a:r>
                <a:r>
                  <a:rPr lang="en-US" sz="2000" dirty="0" err="1"/>
                  <a:t>Pcmax_NR</a:t>
                </a:r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3. The </a:t>
                </a:r>
                <a:r>
                  <a:rPr lang="en-US" sz="2000" dirty="0" err="1"/>
                  <a:t>X_scale</a:t>
                </a:r>
                <a:r>
                  <a:rPr lang="en-US" sz="2000" dirty="0"/>
                  <a:t> value is the scaling against the real </a:t>
                </a:r>
                <a:r>
                  <a:rPr lang="en-US" sz="2000" dirty="0" err="1"/>
                  <a:t>Pcmax_NR</a:t>
                </a:r>
                <a:r>
                  <a:rPr lang="en-US" sz="2000" dirty="0"/>
                  <a:t> in the IF conditions.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8181718" cy="4351338"/>
              </a:xfrm>
              <a:blipFill>
                <a:blip r:embed="rId2"/>
                <a:stretch>
                  <a:fillRect l="-671" t="-1821" r="-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4830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47921-6DE8-4DF3-869C-4D58690E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4DBE5-15FA-4B65-94EC-750F96759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34246"/>
            <a:ext cx="7886700" cy="472976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Use the draft CR in R4-1813844 from Qualcomm as a baseline for further proposals, preserving the achieved agreements in meeting #88bis.</a:t>
            </a:r>
          </a:p>
          <a:p>
            <a:r>
              <a:rPr lang="en-US" dirty="0"/>
              <a:t> The companies are encouraged to bring test cases design for inter-band EN-DC that will show:</a:t>
            </a:r>
          </a:p>
          <a:p>
            <a:pPr lvl="1"/>
            <a:r>
              <a:rPr lang="en-US" dirty="0"/>
              <a:t>How the current baseline can be tested(including GCF style of test – the flow and how parameters are used and results validated).</a:t>
            </a:r>
          </a:p>
          <a:p>
            <a:pPr lvl="1"/>
            <a:r>
              <a:rPr lang="en-US" dirty="0"/>
              <a:t>Any problem with the current baseline CR in R4-1813844 </a:t>
            </a:r>
          </a:p>
          <a:p>
            <a:r>
              <a:rPr lang="en-US" dirty="0"/>
              <a:t>For any CR improvement should be justified and it would be required to show the delta with the current baseline by numerical examples and also how this can be tested.</a:t>
            </a:r>
          </a:p>
        </p:txBody>
      </p:sp>
    </p:spTree>
    <p:extLst>
      <p:ext uri="{BB962C8B-B14F-4D97-AF65-F5344CB8AC3E}">
        <p14:creationId xmlns:p14="http://schemas.microsoft.com/office/powerpoint/2010/main" val="3178451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3780</TotalTime>
  <Words>330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Cambria Math</vt:lpstr>
      <vt:lpstr>Office Theme</vt:lpstr>
      <vt:lpstr>WF on Pcmax Inter-Band EN-DC requirement</vt:lpstr>
      <vt:lpstr>Background</vt:lpstr>
      <vt:lpstr>Progress made in meeting 88Bis for inter-band EN-DC - Pcmax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Comsa, Virgil</dc:creator>
  <cp:lastModifiedBy>Comsa, Virgil</cp:lastModifiedBy>
  <cp:revision>152</cp:revision>
  <dcterms:created xsi:type="dcterms:W3CDTF">2018-04-16T22:44:20Z</dcterms:created>
  <dcterms:modified xsi:type="dcterms:W3CDTF">2018-10-12T05:58:34Z</dcterms:modified>
</cp:coreProperties>
</file>