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8"/>
    <p:restoredTop sz="94668"/>
  </p:normalViewPr>
  <p:slideViewPr>
    <p:cSldViewPr snapToGrid="0" snapToObjects="1">
      <p:cViewPr varScale="1">
        <p:scale>
          <a:sx n="91" d="100"/>
          <a:sy n="91" d="100"/>
        </p:scale>
        <p:origin x="21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8DAC7-5AEA-574C-A772-8787CC817D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EE508C-3236-654E-8C64-4348F16256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62850-A787-024A-940E-D6F93653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43ED7-C317-0447-A0CF-713D4CF1B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185D9-A99F-E349-A0CF-5D9E3999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94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3E240-6951-9B48-806E-A8E1813D1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8C26FB-3116-CC4C-9DD9-0D5CFCC9C8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3BF93-30E9-9D4D-9D0D-91BF1C63C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376E9-40A5-3A4A-913E-89AE6BB2D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44DD2-A85C-D245-9783-0992DB12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817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404950-8393-C740-A018-0EDFBBA7BD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90B236-E7D1-EE44-8259-494A8C4D5E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7BF9D3-AAB3-FA4A-984A-C78372454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85187-6C43-FA4F-B438-AF484452F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195C1-AE35-EC42-8553-A78A307F2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20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74096-AFC0-E047-89F2-265655BD8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1E5D8-09E4-2E41-B771-DD4AF815F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B7BD2B-DCCF-2140-9CA0-760185ABC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B5600-9FA7-2841-9176-74782190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A715E-0E72-3247-9F22-CF1EC4BC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233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84328-2B9D-B442-9DC6-81B90B691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14C0E-BF3D-3A48-9593-F7A6E25AF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E2FCF-8881-7542-93E8-56F15EB65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2B037-0B94-7046-AF2A-ABF563A7A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6AE73-0063-5742-841D-C7241E0E4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6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768F7-ACDF-8943-BD09-A13BC893E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A8895-FF9E-CD40-BECD-A3C0304816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36F5E-92F4-B84B-8770-B952479E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3451FD-2A4E-624F-8ABF-7386EF82A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AEA323-9E2D-4F46-8EE0-0CD6A1A7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D3FDC6-C858-C349-B4B6-503DF80EB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668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AC2D2-E4B6-CA40-8D85-CD821619A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702B8-C5A9-BE47-97A3-D8CB37FDF9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77E11B-7C09-424C-AB89-8A59FEED4F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070222-9C1F-9F44-94EA-316E63A1C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ADCA51-CBED-8C4C-9FC4-F06FFE5C5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6236F3-EDA9-3446-A33E-15ACBD61D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FC717C-E70E-7C45-A4E0-B69446EB3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A5EEA-A5F6-4C41-A972-1B089DC8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0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AC578-C717-144A-B17F-4C611B6E4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2B4EBE-5145-AB4C-B5C1-A9901652F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E271C9-EC14-6E49-A3F3-2164DF93C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D0037A-33F5-9248-89F7-23569157D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7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CEA8BA-B62A-794A-BFC4-07E6C518F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520E79-FA4A-CE4D-83F6-9336A44D2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7CEB81-9283-D541-A6DA-CBAD9E509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64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38DEA-43F3-C840-B917-43E8C9F7B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A2C1E-8EE4-8C4F-98EC-CD50074F5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10392-D1F1-7A4C-9D9D-BEEA521DE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38401-0768-D544-9960-9BF1DEF1C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34D344-7709-4A41-8CD0-907337820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2E4583-9A52-C94A-A377-97906B3A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2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35FA-57AB-D348-95FE-8C9F56EE1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E0EDDA-E5B1-7144-8C56-C0AE26FC4A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0DE54B-AA24-BE4A-9499-76C828651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B43BF-FA29-444A-AFB5-011A669FB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9EFD6E-3224-994E-8F67-79EC69C63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3CA3-437B-D745-91C5-D4116A70F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57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68218A-A06B-1B49-A6FA-F2276316F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F93E1-D33E-784D-981E-572A9C553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D9AEC-442E-8F43-B0AE-D261FA83BF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DCF7D-AF05-4047-963E-EE6655C03ECA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68A5F-D23B-5344-B10C-E341AD3E6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B9FC8-534A-ED40-9145-61C7B4EE2F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DC6E4-70DB-2B4A-8572-4D33BDD41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0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A4B99-44DE-F549-B170-A1C26970B6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Impact of Form-Factor </a:t>
            </a:r>
            <a:r>
              <a:rPr lang="en-US" dirty="0" err="1"/>
              <a:t>Desense</a:t>
            </a:r>
            <a:r>
              <a:rPr lang="en-US" dirty="0"/>
              <a:t> on EIS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2F94E6-1CC8-6D48-9EAC-FD9B0C0D1D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Apple, Intel, MediaTek, LG, OPPO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713F37-6759-384A-BCB3-B9E94EF9457B}"/>
              </a:ext>
            </a:extLst>
          </p:cNvPr>
          <p:cNvSpPr txBox="1"/>
          <p:nvPr/>
        </p:nvSpPr>
        <p:spPr>
          <a:xfrm>
            <a:off x="559676" y="325453"/>
            <a:ext cx="36463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#88bis meeting</a:t>
            </a:r>
          </a:p>
          <a:p>
            <a:r>
              <a:rPr lang="en-GB" b="1" dirty="0"/>
              <a:t>Chengdu, China, 8-12 Oct. 2018</a:t>
            </a:r>
          </a:p>
          <a:p>
            <a:r>
              <a:rPr lang="en-GB" b="1" dirty="0"/>
              <a:t>Agenda item: </a:t>
            </a:r>
            <a:r>
              <a:rPr lang="en-US" b="1" dirty="0"/>
              <a:t>7.6.15.1</a:t>
            </a:r>
            <a:endParaRPr lang="en-US" dirty="0"/>
          </a:p>
          <a:p>
            <a:r>
              <a:rPr lang="en-GB" b="1" i="1" dirty="0"/>
              <a:t>	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D924B2-ED62-2F4B-940C-51E374441D33}"/>
              </a:ext>
            </a:extLst>
          </p:cNvPr>
          <p:cNvSpPr/>
          <p:nvPr/>
        </p:nvSpPr>
        <p:spPr>
          <a:xfrm>
            <a:off x="9351614" y="354576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R4-1814152</a:t>
            </a:r>
          </a:p>
        </p:txBody>
      </p:sp>
    </p:spTree>
    <p:extLst>
      <p:ext uri="{BB962C8B-B14F-4D97-AF65-F5344CB8AC3E}">
        <p14:creationId xmlns:p14="http://schemas.microsoft.com/office/powerpoint/2010/main" val="133241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7CF71-DD7E-DE4E-8278-B2D84BE19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3B752-18CB-F145-95E4-53480AD5FD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components of UEs such as camera, memory, etc. operate at GHz rate that add to noise at receiver</a:t>
            </a:r>
          </a:p>
          <a:p>
            <a:r>
              <a:rPr lang="en-US" dirty="0"/>
              <a:t>Some companies reported 1-2 dB form-factor </a:t>
            </a:r>
            <a:r>
              <a:rPr lang="en-US" dirty="0" err="1"/>
              <a:t>desense</a:t>
            </a:r>
            <a:r>
              <a:rPr lang="en-US" dirty="0"/>
              <a:t> in EIS [1,2]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742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AA5BC-F1CB-0740-9A8E-991FCACF9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DAC3A-D317-C14C-B2B6-FD375835A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data on impact of form-factor </a:t>
            </a:r>
            <a:r>
              <a:rPr lang="en-US" dirty="0" err="1"/>
              <a:t>desense</a:t>
            </a:r>
            <a:r>
              <a:rPr lang="en-US" dirty="0"/>
              <a:t> on FR2 REFSENS requirement in RAN4-#89 to adopt one of following options:</a:t>
            </a:r>
          </a:p>
          <a:p>
            <a:pPr lvl="1"/>
            <a:r>
              <a:rPr lang="en-US" dirty="0"/>
              <a:t>Alt1: X dB relaxation on both peak EIS and EIS spherical requirements</a:t>
            </a:r>
          </a:p>
          <a:p>
            <a:pPr lvl="1"/>
            <a:r>
              <a:rPr lang="en-US" dirty="0"/>
              <a:t>Alt2: Y dB relaxation on EIS spherical requirement only</a:t>
            </a:r>
          </a:p>
          <a:p>
            <a:pPr lvl="1"/>
            <a:r>
              <a:rPr lang="en-US" dirty="0"/>
              <a:t>Other alternatives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086876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F20E8-D22D-4C43-95CC-448713429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102A6-B5AC-A24C-A45A-C9CB21498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R4-1812388</a:t>
            </a:r>
            <a:r>
              <a:rPr lang="en-US" dirty="0">
                <a:effectLst/>
              </a:rPr>
              <a:t> </a:t>
            </a:r>
            <a:r>
              <a:rPr lang="en-US" dirty="0"/>
              <a:t>, “On EIS Spherical Coverage for FR2 UEs”, Apple Inc, 3GPP RAN4 #88bis, Oct. 2018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R4-1804125</a:t>
            </a:r>
            <a:r>
              <a:rPr lang="en-US" dirty="0">
                <a:effectLst/>
              </a:rPr>
              <a:t> , “</a:t>
            </a:r>
            <a:r>
              <a:rPr lang="en-GB" dirty="0"/>
              <a:t>FR2 peak EIS requirement for handheld UE”, Intel Corp., 3GPP RAN4#86bis, April 2018</a:t>
            </a:r>
            <a:r>
              <a:rPr lang="en-US" dirty="0">
                <a:effectLst/>
              </a:rPr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01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170</Words>
  <Application>Microsoft Macintosh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Impact of Form-Factor Desense on EIS</vt:lpstr>
      <vt:lpstr>Background Information</vt:lpstr>
      <vt:lpstr>Way Forward</vt:lpstr>
      <vt:lpstr>References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Impact of Form-Factor Desense on EIS</dc:title>
  <dc:creator>Apple Inc.</dc:creator>
  <cp:lastModifiedBy>Apple Inc.</cp:lastModifiedBy>
  <cp:revision>8</cp:revision>
  <dcterms:created xsi:type="dcterms:W3CDTF">2018-10-10T22:40:28Z</dcterms:created>
  <dcterms:modified xsi:type="dcterms:W3CDTF">2018-10-11T07:04:41Z</dcterms:modified>
</cp:coreProperties>
</file>