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6" autoAdjust="0"/>
    <p:restoredTop sz="94660"/>
  </p:normalViewPr>
  <p:slideViewPr>
    <p:cSldViewPr snapToGrid="0">
      <p:cViewPr varScale="1">
        <p:scale>
          <a:sx n="86" d="100"/>
          <a:sy n="86" d="100"/>
        </p:scale>
        <p:origin x="48" y="14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D57F0A4-AF84-4F03-A9D3-15E9293D24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F30033F-44D9-48D3-A492-10D94B4419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E7DF452-DD69-48B0-9BD2-FBF29490CD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D9A5551-5A37-4F07-887C-EFCCC60E0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56BDD25-E276-4B3F-8871-75B9ED1EB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319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F833DD9-22AD-4A14-AAE0-2339A49DA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07664DB2-5D3D-41D5-A6F6-E693B73E0B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34ABCE9-28CB-476E-ACEE-BD586E64F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F10FF45-0B86-44FF-A3A6-8C7DDC34D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641E915-5079-4AF3-A85A-C14FA82CA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4070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079AE9CC-5395-4AE3-9269-2BD4129646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CCFD5ABD-BC81-4E9C-B699-FD83B3D512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06C72EA-B15E-4B65-889E-FDF95A9AB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E5038F0-47CC-4341-A893-AC88D7C08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E7CB3D9-4D1B-4B72-B352-8AB19449E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8652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EB7DE4E-FF2E-4EE4-BE19-60FD0E0F0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05B4DFA-0904-4007-961F-467780B54F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85775DE-7AB1-457A-BD57-C266C8195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1FAE2C3-D2F1-4953-BBC1-9B6CAD7E8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4D5487B-3409-41D7-99B8-CC1922D5D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6986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695E6B-BCF8-4211-B52B-11961FD4E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F49701B-3080-423F-94D6-0E57C86FDA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5A66F9-4D2A-4DFE-8657-67794897A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A43648F-1B5E-456C-ACBF-C4B4E592F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70F94E0-0076-4DF9-8AB4-0DDBF1DB0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1363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7EE501A-DF56-4F5C-947A-8CEA658AB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B3080EE-CA1F-4C28-A0A8-A6E08D5809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B749F71-EE3F-4E0E-9B36-5925E7F8DB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49A4513-6C12-49D8-B705-AD681A6CD8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A2B431E-65B7-4530-ACE0-CA111E3D1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EBD0C9F-ADE4-49F3-B9B9-1D91D1429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0A68EE4-7EEA-46B1-AD93-B820FF08B407}"/>
              </a:ext>
            </a:extLst>
          </p:cNvPr>
          <p:cNvSpPr/>
          <p:nvPr userDrawn="1"/>
        </p:nvSpPr>
        <p:spPr>
          <a:xfrm>
            <a:off x="0" y="619194"/>
            <a:ext cx="12192000" cy="77586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6678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50CF82E-2EC7-4B38-838B-481E73884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D509214-3ED4-4274-8797-5CBBEE76F3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271C295-4364-4617-8102-962D45E6B1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CAEB3EA-0A8C-4D31-A704-9C5517FB4A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B7DAD31-B281-4752-BF4B-A4D347E638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B288C771-C9F4-4E37-8006-259C72581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0480622-B9D7-4CC5-BA69-DDA9D1353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AD088D17-DE6C-4874-A9B6-E028A0372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487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57531EF-9F88-49EE-9A2E-9792C73EB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2F5ADE55-4B66-46B2-9FFC-BD0E2A67C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496EE3D-2C72-4BCC-B2D3-B67BBD1F7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308CECD-FE79-464A-9931-7FB3BFBB9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7642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DCCAD76-F8F0-41E2-AC8A-47A4E4EC0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278BA1A4-BABA-48B8-854C-22435508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8E0C251-0605-46CE-9081-1EC40FDF2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2266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130EFE2-9CC5-45C4-8D95-4C2781C5D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007C93E-A2AC-4715-BC7E-33151596C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D30C69F-06D4-4354-90AA-098DF1332D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FC050B8-EE1B-47CB-A8E7-FA5F9CE06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EFB8EA8-D277-4248-A9D6-E7A9C640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CF38368-BA35-41EF-93B7-6CD8FA669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9001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8BE66A-8C24-4E0C-A839-2416EFD7F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2BE46A7-F45B-4C2A-8551-3A62C5C29B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7A990E4-E530-42A4-8F20-8C11333F9E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2123474-0F65-4F84-B0D2-F2E87B4CD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72A43-778E-4A09-B8F9-A1939F9ABB4C}" type="datetimeFigureOut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B53C941-0926-462D-B45B-6787FF27E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152F1BE-2367-4995-BF8E-5AC64ED03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5423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5660542-C6AB-447D-A0D2-89B38A2E8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71" y="44335"/>
            <a:ext cx="10515600" cy="5153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67E465E-7705-4DC1-9B20-60810F16E3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1796" y="931025"/>
            <a:ext cx="11826240" cy="5245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5DE3A2C-F906-497B-B364-70864A3CEF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72A43-778E-4A09-B8F9-A1939F9ABB4C}" type="datetimeFigureOut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B7D3C24-3E20-4873-A61B-6D6F788963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8C3BD40-B3E5-417A-9843-B07F161A31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1E056-6774-4D3F-BE7A-FCDBB007425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D02F4AD-D697-4F7D-981A-CF32BCD39158}"/>
              </a:ext>
            </a:extLst>
          </p:cNvPr>
          <p:cNvSpPr/>
          <p:nvPr userDrawn="1"/>
        </p:nvSpPr>
        <p:spPr>
          <a:xfrm>
            <a:off x="0" y="619194"/>
            <a:ext cx="12192000" cy="77586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599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32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kumimoji="1" sz="24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2515A16-5FEA-4320-A856-7FD6062C6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5949" y="1181012"/>
            <a:ext cx="9820102" cy="2387600"/>
          </a:xfrm>
        </p:spPr>
        <p:txBody>
          <a:bodyPr/>
          <a:lstStyle/>
          <a:p>
            <a:r>
              <a:rPr kumimoji="1" lang="en-US" altLang="ja-JP" sz="4800" dirty="0"/>
              <a:t>WF </a:t>
            </a:r>
            <a:r>
              <a:rPr lang="en-US" altLang="ja-JP" sz="4800" dirty="0"/>
              <a:t>on</a:t>
            </a:r>
            <a:r>
              <a:rPr kumimoji="1" lang="en-US" altLang="ja-JP" sz="4800" dirty="0"/>
              <a:t> the maximum CCs of contiguous FR2 UL CA in Rel-15</a:t>
            </a:r>
            <a:endParaRPr kumimoji="1" lang="ja-JP" altLang="en-US" sz="4800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9EFF81E-76B4-467C-AC40-D6CC8A2BF7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83188"/>
            <a:ext cx="9144000" cy="1655762"/>
          </a:xfrm>
        </p:spPr>
        <p:txBody>
          <a:bodyPr/>
          <a:lstStyle/>
          <a:p>
            <a:r>
              <a:rPr kumimoji="1" lang="en-US" altLang="ja-JP" dirty="0"/>
              <a:t>NTT DOCOMO, INC., Verizon, KDDI, T-Mobile,</a:t>
            </a:r>
          </a:p>
          <a:p>
            <a:r>
              <a:rPr kumimoji="1" lang="en-US" altLang="ja-JP" dirty="0"/>
              <a:t> Nokia, SK telecom, Qualcomm Incorporated</a:t>
            </a:r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EC5FB9B-9C0D-4EF9-888B-A0A4C7F1CE68}"/>
              </a:ext>
            </a:extLst>
          </p:cNvPr>
          <p:cNvSpPr txBox="1"/>
          <p:nvPr/>
        </p:nvSpPr>
        <p:spPr>
          <a:xfrm>
            <a:off x="10097193" y="149138"/>
            <a:ext cx="19431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/>
              <a:t>R4-1813861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609342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1F1AEA-B13F-4811-90E5-263CDAD2D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46FB8CB-6C40-48BA-A648-1D9405C414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/>
              <a:t> In RAN4#88, the scope of intra-band contiguous UL CA in Rel-15 was further clarified as the maximum aggregated BW is up to 800MHz</a:t>
            </a:r>
          </a:p>
          <a:p>
            <a:pPr lvl="1"/>
            <a:r>
              <a:rPr lang="en-US" altLang="ja-JP" sz="2000" dirty="0"/>
              <a:t>which was approved in updated Rel-15 Work Item Exception in RAN#81[1].</a:t>
            </a:r>
          </a:p>
          <a:p>
            <a:pPr lvl="1"/>
            <a:endParaRPr kumimoji="1" lang="en-US" altLang="ja-JP" sz="2000" dirty="0"/>
          </a:p>
          <a:p>
            <a:r>
              <a:rPr lang="en-US" altLang="ja-JP" sz="2400" dirty="0"/>
              <a:t>In this meeting, there are proposals for further clarification as below:</a:t>
            </a:r>
          </a:p>
          <a:p>
            <a:pPr lvl="1"/>
            <a:r>
              <a:rPr lang="en-US" altLang="ja-JP" sz="2000" dirty="0"/>
              <a:t>Scope of the maximum CCs is 8 CCs [2-4]</a:t>
            </a:r>
          </a:p>
          <a:p>
            <a:pPr lvl="1"/>
            <a:r>
              <a:rPr lang="en-US" altLang="ja-JP" sz="2000" dirty="0"/>
              <a:t>EN-DC including NR UL CA in FR2 proposed later than Rel-15 can apply release-independent approach from Rel-15 [2,3]</a:t>
            </a:r>
          </a:p>
          <a:p>
            <a:pPr lvl="1"/>
            <a:endParaRPr lang="en-US" altLang="ja-JP" sz="2000" dirty="0"/>
          </a:p>
          <a:p>
            <a:r>
              <a:rPr lang="en-US" altLang="ja-JP" sz="2400" dirty="0"/>
              <a:t>However, several concerns are raised</a:t>
            </a:r>
          </a:p>
          <a:p>
            <a:pPr lvl="1"/>
            <a:r>
              <a:rPr lang="en-US" altLang="ja-JP" sz="2000" dirty="0"/>
              <a:t>For scope of the maximum CCs, it should be up to 2, or 4.</a:t>
            </a:r>
          </a:p>
          <a:p>
            <a:pPr lvl="1"/>
            <a:r>
              <a:rPr lang="en-US" altLang="ja-JP" sz="2000" dirty="0"/>
              <a:t>Whether release-independent approach can be applied or not should be discussed</a:t>
            </a:r>
          </a:p>
          <a:p>
            <a:pPr lvl="1"/>
            <a:endParaRPr lang="en-US" altLang="ja-JP" sz="2000" dirty="0"/>
          </a:p>
          <a:p>
            <a:pPr lvl="1"/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683009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A0FE48-49EC-4B74-B0CC-76A7D7B46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DB0E95-667E-4EAF-AE45-0E3FDAB0B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ja-JP" sz="2400" i="1" u="sng" dirty="0"/>
              <a:t>Option 1: </a:t>
            </a:r>
            <a:r>
              <a:rPr lang="en-US" altLang="ja-JP" sz="2400" i="1" dirty="0"/>
              <a:t>Scope of maximum CCs in Rel-15 is 8CCs</a:t>
            </a:r>
          </a:p>
          <a:p>
            <a:pPr marL="0" indent="0">
              <a:buNone/>
            </a:pPr>
            <a:r>
              <a:rPr lang="en-US" altLang="ja-JP" sz="2400" i="1" u="sng" dirty="0"/>
              <a:t>Option 2: </a:t>
            </a:r>
            <a:r>
              <a:rPr lang="en-US" altLang="ja-JP" sz="2400" i="1" dirty="0"/>
              <a:t>Scope of maximum CCs in Rel-15 is at least 4CCs, and 8CCs will be concluded by RAN4#89. Missing requirement for 8CCs is continue to be discussed.</a:t>
            </a:r>
          </a:p>
          <a:p>
            <a:endParaRPr lang="en-US" altLang="ja-JP" sz="2400" dirty="0"/>
          </a:p>
          <a:p>
            <a:pPr marL="0" indent="0">
              <a:buNone/>
            </a:pPr>
            <a:r>
              <a:rPr lang="en-US" altLang="ja-JP" sz="2400" i="1" u="sng" dirty="0"/>
              <a:t>Way forward</a:t>
            </a:r>
          </a:p>
          <a:p>
            <a:r>
              <a:rPr lang="en-US" altLang="ja-JP" sz="2400" dirty="0"/>
              <a:t>Apply the Option 1</a:t>
            </a:r>
          </a:p>
          <a:p>
            <a:pPr lvl="1"/>
            <a:r>
              <a:rPr lang="en-US" altLang="ja-JP" sz="2000" dirty="0"/>
              <a:t>There are market demand to use 8CCs with aggregated BW is 800MHz. If there are no requirements for 8CCs, UE can not support 8CCs as Rel-15 feature.</a:t>
            </a:r>
          </a:p>
          <a:p>
            <a:pPr lvl="1"/>
            <a:r>
              <a:rPr lang="en-US" altLang="ja-JP" sz="2000" dirty="0"/>
              <a:t> 8CCs NR FR2 UL contiguous CA combinations with maximum aggregated BW = 800 MHz are already proposed as release independent from Rel-15 in the approved WID[5]. </a:t>
            </a:r>
          </a:p>
          <a:p>
            <a:endParaRPr lang="en-US" altLang="ja-JP" sz="2400" dirty="0"/>
          </a:p>
          <a:p>
            <a:r>
              <a:rPr lang="en-US" altLang="ja-JP" sz="2400" dirty="0"/>
              <a:t>EN-DC including NR UL contiguous CA in FR2 proposed later than Rel-15 can apply release-independent approach from Rel-15.</a:t>
            </a:r>
          </a:p>
          <a:p>
            <a:pPr lvl="1"/>
            <a:r>
              <a:rPr lang="en-US" altLang="ja-JP" sz="2000" dirty="0"/>
              <a:t>EN-DC combinations including 8CCs NR FR2 UL contiguous CA with maximum aggregated BW = 800MHz are also already proposed in the approved WID[6-9].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85655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8B8479B-93B6-402F-AA9E-B47DA3523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E46F39A-F133-4A7B-B105-44FA6A5FBB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796" y="931024"/>
            <a:ext cx="11826240" cy="5757951"/>
          </a:xfrm>
        </p:spPr>
        <p:txBody>
          <a:bodyPr>
            <a:normAutofit/>
          </a:bodyPr>
          <a:lstStyle/>
          <a:p>
            <a:r>
              <a:rPr lang="en-US" altLang="ja-JP" sz="1600" dirty="0"/>
              <a:t>[1] 	RP-182083, “Rel-15 Work Item Exception for New Radio Access Technology – Core”, NTT DOCOMO, INC. , RAN#81, Gold Coast, Australia, September 10-13, 2018</a:t>
            </a:r>
          </a:p>
          <a:p>
            <a:r>
              <a:rPr lang="en-US" altLang="ja-JP" sz="1600" dirty="0"/>
              <a:t>[2] R4-1812193, “Scope of FR2 ULCA in Rel-15”, Qualcomm Incorporated, Verizon, Nokia, Telecom Italia, AT&amp;T, RAN4#88bis, Chengdu, China, October 8-12, 2018.</a:t>
            </a:r>
          </a:p>
          <a:p>
            <a:r>
              <a:rPr kumimoji="1" lang="en-US" altLang="ja-JP" sz="1600" dirty="0"/>
              <a:t>[3] R4-1813068, “NR UL CA for FR2 in Rel-15”, NTT DOCOMO, INC., RAN4#88bis, Chengdu, China, October 8-12, 2018.</a:t>
            </a:r>
          </a:p>
          <a:p>
            <a:r>
              <a:rPr lang="en-US" altLang="ja-JP" sz="1600" dirty="0"/>
              <a:t>[4] R4-1812196, “CA in FR2”, Intel Corporation, RAN4#88bis, Chengdu, China, October 8-12, 2018.</a:t>
            </a:r>
          </a:p>
          <a:p>
            <a:r>
              <a:rPr lang="en-US" altLang="ja-JP" sz="1600" dirty="0"/>
              <a:t>[5] RP-181549, “Revised WID: Rel-16 NR intra band Carrier Aggregation for </a:t>
            </a:r>
            <a:r>
              <a:rPr lang="en-US" altLang="ja-JP" sz="1600" dirty="0" err="1"/>
              <a:t>xCC</a:t>
            </a:r>
            <a:r>
              <a:rPr lang="en-US" altLang="ja-JP" sz="1600" dirty="0"/>
              <a:t> DL/</a:t>
            </a:r>
            <a:r>
              <a:rPr lang="en-US" altLang="ja-JP" sz="1600" dirty="0" err="1"/>
              <a:t>yCC</a:t>
            </a:r>
            <a:r>
              <a:rPr lang="en-US" altLang="ja-JP" sz="1600" dirty="0"/>
              <a:t> UL including contiguous and non-contiguous spectrum (x&gt;=y)”, Ericsson, 3GPP TSG RAN meeting #81, Gold Coast, Australia, September 10-13, 2018</a:t>
            </a:r>
          </a:p>
          <a:p>
            <a:r>
              <a:rPr lang="en-US" altLang="ja-JP" sz="1600" dirty="0"/>
              <a:t>[6]	RP-181885, “Revised WID: Dual Connectivity (EN-DC) of 1 LTE band (1DL/1UL) and 1 NR band (1DL/1UL)”, NTT DOCOMO, INC., 3GPP TSG RAN meeting #81, Gold Coast, Australia, September 10-13, 2018</a:t>
            </a:r>
          </a:p>
          <a:p>
            <a:r>
              <a:rPr lang="en-US" altLang="ja-JP" sz="1600" dirty="0"/>
              <a:t>[7]	RP-181855, “Revised WID: EN-DC for 3 bands DL with 2 bands UL (2 LTE bands + 1 NR band)”, Huawei, </a:t>
            </a:r>
            <a:r>
              <a:rPr lang="en-US" altLang="ja-JP" sz="1600" dirty="0" err="1"/>
              <a:t>HiSilicon</a:t>
            </a:r>
            <a:r>
              <a:rPr lang="en-US" altLang="ja-JP" sz="1600" dirty="0"/>
              <a:t>, 3GPP TSG RAN meeting #81, Gold Coast, Australia, September 10-13, 2018</a:t>
            </a:r>
          </a:p>
          <a:p>
            <a:r>
              <a:rPr lang="en-US" altLang="ja-JP" sz="1600" dirty="0"/>
              <a:t>[8]	RP-181550, “Revised WID: Dual Connectivity (EN-DC) of 3 bands LTE inter-band CA (3DL/1UL) and 1 NR band (1DL/1UL)”, Ericsson, 3GPP TSG RAN meeting #81, Gold Coast, Australia, September 10-13, 2018</a:t>
            </a:r>
          </a:p>
          <a:p>
            <a:r>
              <a:rPr lang="en-US" altLang="ja-JP" sz="1600" dirty="0"/>
              <a:t>[9]	RP-181834, “Revised WID: Dual Connectivity (EN-DC) of 4 bands LTE inter-band CA (4DL/1UL) and 1 NR band (1DL/1UL)”, Nokia, Nokia Shanghai Bell, 3GPP TSG RAN meeting #81, Gold Coast, Australia, September 10-13, 2018</a:t>
            </a:r>
          </a:p>
          <a:p>
            <a:endParaRPr lang="en-US" altLang="ja-JP" sz="1800" dirty="0"/>
          </a:p>
          <a:p>
            <a:endParaRPr kumimoji="1"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4002666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</TotalTime>
  <Words>310</Words>
  <Application>Microsoft Office PowerPoint</Application>
  <PresentationFormat>ワイド画面</PresentationFormat>
  <Paragraphs>36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Meiryo UI</vt:lpstr>
      <vt:lpstr>游ゴシック</vt:lpstr>
      <vt:lpstr>Arial</vt:lpstr>
      <vt:lpstr>Wingdings</vt:lpstr>
      <vt:lpstr>Office テーマ</vt:lpstr>
      <vt:lpstr>WF on the maximum CCs of contiguous FR2 UL CA in Rel-15</vt:lpstr>
      <vt:lpstr>Background</vt:lpstr>
      <vt:lpstr>Way forward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oguma.yt@gmail.com</dc:creator>
  <cp:lastModifiedBy> </cp:lastModifiedBy>
  <cp:revision>43</cp:revision>
  <dcterms:created xsi:type="dcterms:W3CDTF">2018-07-16T09:06:36Z</dcterms:created>
  <dcterms:modified xsi:type="dcterms:W3CDTF">2018-10-11T05:56:46Z</dcterms:modified>
</cp:coreProperties>
</file>