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6" r:id="rId5"/>
    <p:sldId id="262" r:id="rId6"/>
    <p:sldId id="263" r:id="rId7"/>
    <p:sldId id="264" r:id="rId8"/>
    <p:sldId id="265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8" autoAdjust="0"/>
    <p:restoredTop sz="93896" autoAdjust="0"/>
  </p:normalViewPr>
  <p:slideViewPr>
    <p:cSldViewPr>
      <p:cViewPr varScale="1">
        <p:scale>
          <a:sx n="70" d="100"/>
          <a:sy n="70" d="100"/>
        </p:scale>
        <p:origin x="128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E94AA7-8456-48AC-9F88-8D46226295AE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5036A8-F6D8-40FA-AA28-73CF47051F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362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036A8-F6D8-40FA-AA28-73CF47051F5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5549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036A8-F6D8-40FA-AA28-73CF47051F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59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036A8-F6D8-40FA-AA28-73CF47051F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279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2018/10/12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88bis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de-DE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Chengdu, China, 8 – 12 October 2018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err="1" smtClean="0">
                <a:solidFill>
                  <a:schemeClr val="tx1"/>
                </a:solidFill>
              </a:rPr>
              <a:t>HiSilicon</a:t>
            </a:r>
            <a:r>
              <a:rPr lang="en-US" altLang="zh-CN" dirty="0" smtClean="0">
                <a:solidFill>
                  <a:schemeClr val="tx1"/>
                </a:solidFill>
              </a:rPr>
              <a:t>, Nokia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NR beam management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8850" y="62071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R4-1813736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Existing agreements on BFD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The agreement on BFD from RAN4#88bis main session  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The value of </a:t>
            </a:r>
            <a:r>
              <a:rPr lang="en-US" altLang="zh-CN" sz="2000" dirty="0" err="1">
                <a:solidFill>
                  <a:prstClr val="black"/>
                </a:solidFill>
              </a:rPr>
              <a:t>BLERout</a:t>
            </a:r>
            <a:r>
              <a:rPr lang="en-US" altLang="zh-CN" sz="2000" dirty="0">
                <a:solidFill>
                  <a:prstClr val="black"/>
                </a:solidFill>
              </a:rPr>
              <a:t> used for BFD evaluation is 10</a:t>
            </a:r>
            <a:r>
              <a:rPr lang="en-US" altLang="zh-CN" sz="2000" dirty="0" smtClean="0">
                <a:solidFill>
                  <a:prstClr val="black"/>
                </a:solidFill>
              </a:rPr>
              <a:t>%.</a:t>
            </a:r>
            <a:endParaRPr lang="en-US" altLang="zh-CN" dirty="0"/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 on BFD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Companies are encouraged to confirm the support of SSB based BFD with RAN1 by RAN4#89.  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requirements for SSB based BFD will be removed if SSB based BFD is not supported.</a:t>
            </a:r>
          </a:p>
          <a:p>
            <a:pPr eaLnBrk="1" hangingPunct="1"/>
            <a:r>
              <a:rPr lang="en-GB" sz="2400" dirty="0" smtClean="0"/>
              <a:t>For SSB (if supported) and CSI-RS based BFD, N (scaling factor for beam sweeping) is </a:t>
            </a:r>
            <a:r>
              <a:rPr lang="en-GB" sz="2400" dirty="0"/>
              <a:t>fixed to 8 when condition for N=1 does not apply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FFS </a:t>
            </a:r>
            <a:r>
              <a:rPr lang="en-US" altLang="zh-CN" sz="2400" dirty="0">
                <a:solidFill>
                  <a:prstClr val="black"/>
                </a:solidFill>
              </a:rPr>
              <a:t>if requirements for D=1 with larger BW are </a:t>
            </a:r>
            <a:r>
              <a:rPr lang="en-US" altLang="zh-CN" sz="2400" dirty="0" smtClean="0">
                <a:solidFill>
                  <a:prstClr val="black"/>
                </a:solidFill>
              </a:rPr>
              <a:t>defined for CSI-RS based BFD</a:t>
            </a:r>
          </a:p>
          <a:p>
            <a:pPr eaLnBrk="1" hangingPunct="1"/>
            <a:r>
              <a:rPr lang="fi-FI" sz="2400" dirty="0" smtClean="0"/>
              <a:t>FFS UE </a:t>
            </a:r>
            <a:r>
              <a:rPr lang="fi-FI" sz="2400" dirty="0"/>
              <a:t>behaviour concerning UL </a:t>
            </a:r>
            <a:r>
              <a:rPr lang="fi-FI" sz="2400" dirty="0" smtClean="0"/>
              <a:t>transmission when beam failure is detected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eaLnBrk="1" hangingPunct="1"/>
            <a:endParaRPr lang="en-US" altLang="zh-CN" sz="2400" dirty="0">
              <a:solidFill>
                <a:prstClr val="black"/>
              </a:solidFill>
            </a:endParaRPr>
          </a:p>
          <a:p>
            <a:pPr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43120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 on BFD (</a:t>
            </a:r>
            <a:r>
              <a:rPr lang="en-US" altLang="zh-CN" dirty="0" err="1" smtClean="0"/>
              <a:t>cont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For SSB based BFD (if supported), FFS if N=1 is feasible and </a:t>
            </a:r>
            <a:r>
              <a:rPr lang="en-US" altLang="zh-CN" sz="2400" dirty="0" smtClean="0">
                <a:solidFill>
                  <a:prstClr val="black"/>
                </a:solidFill>
              </a:rPr>
              <a:t>under which condition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CSI-RS based BFD, FFS the condition for N=1. </a:t>
            </a:r>
            <a:r>
              <a:rPr lang="en-US" altLang="zh-CN" sz="2400" dirty="0">
                <a:solidFill>
                  <a:prstClr val="black"/>
                </a:solidFill>
              </a:rPr>
              <a:t>C</a:t>
            </a:r>
            <a:r>
              <a:rPr lang="en-US" altLang="zh-CN" sz="2400" dirty="0" smtClean="0">
                <a:solidFill>
                  <a:prstClr val="black"/>
                </a:solidFill>
              </a:rPr>
              <a:t>onsider </a:t>
            </a:r>
            <a:r>
              <a:rPr lang="en-US" altLang="zh-CN" sz="2400" dirty="0" smtClean="0">
                <a:solidFill>
                  <a:prstClr val="black"/>
                </a:solidFill>
              </a:rPr>
              <a:t>at least the </a:t>
            </a:r>
            <a:r>
              <a:rPr lang="en-US" altLang="zh-CN" sz="2400" dirty="0" smtClean="0">
                <a:solidFill>
                  <a:prstClr val="black"/>
                </a:solidFill>
              </a:rPr>
              <a:t>following factors to define the condition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Whether </a:t>
            </a:r>
            <a:r>
              <a:rPr lang="en-US" altLang="zh-CN" sz="2000" dirty="0" smtClean="0"/>
              <a:t>repetition is configured for the CSI-RS resource set to which the CSI-RS for BFD belongs to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Whether the TCI state is configured for the CSI-RS resource with reference to other RS for </a:t>
            </a:r>
            <a:r>
              <a:rPr lang="en-US" altLang="zh-CN" sz="2000" dirty="0">
                <a:solidFill>
                  <a:prstClr val="black"/>
                </a:solidFill>
              </a:rPr>
              <a:t>L1-RSRP reporting </a:t>
            </a:r>
            <a:r>
              <a:rPr lang="en-US" altLang="zh-CN" sz="2000" dirty="0" smtClean="0">
                <a:solidFill>
                  <a:prstClr val="black"/>
                </a:solidFill>
              </a:rPr>
              <a:t>with QCL-Type D</a:t>
            </a:r>
          </a:p>
        </p:txBody>
      </p:sp>
    </p:spTree>
    <p:extLst>
      <p:ext uri="{BB962C8B-B14F-4D97-AF65-F5344CB8AC3E}">
        <p14:creationId xmlns:p14="http://schemas.microsoft.com/office/powerpoint/2010/main" val="277530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Existing agreements on CBD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The agreement on CBD from RAN4#88bis AH session  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-3dB as side condition for CBD measurement.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For CSI-RS based CBD, CSI-RS is assumed to be transmitted in &gt;=24 PRBs with D=3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[3] samples for SSB and [5] samples for CSI-RS with D=3 with FFS accuracy, FFS how to capture the accuracy requirements in the spec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FFS if requirements for D=1 with larger BW are defined. 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CBD </a:t>
            </a:r>
            <a:r>
              <a:rPr lang="en-US" altLang="zh-CN" sz="2000" dirty="0">
                <a:solidFill>
                  <a:prstClr val="black"/>
                </a:solidFill>
              </a:rPr>
              <a:t>measurement may cause scheduling restriction when performed. When CBD measurement is performed is FFS.</a:t>
            </a:r>
          </a:p>
          <a:p>
            <a:pPr lvl="2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600" dirty="0">
                <a:solidFill>
                  <a:prstClr val="black"/>
                </a:solidFill>
              </a:rPr>
              <a:t>1: CBD measurement is performed only when beam failure is detected</a:t>
            </a:r>
          </a:p>
          <a:p>
            <a:pPr lvl="2" eaLnBrk="1" hangingPunct="1"/>
            <a:r>
              <a:rPr lang="en-US" altLang="zh-CN" sz="1600" dirty="0" smtClean="0">
                <a:solidFill>
                  <a:prstClr val="black"/>
                </a:solidFill>
              </a:rPr>
              <a:t>Option </a:t>
            </a:r>
            <a:r>
              <a:rPr lang="en-US" altLang="zh-CN" sz="1600" dirty="0">
                <a:solidFill>
                  <a:prstClr val="black"/>
                </a:solidFill>
              </a:rPr>
              <a:t>2: Up to UE implementation 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FFS </a:t>
            </a:r>
            <a:r>
              <a:rPr lang="en-US" altLang="zh-CN" sz="2000" dirty="0">
                <a:solidFill>
                  <a:prstClr val="black"/>
                </a:solidFill>
              </a:rPr>
              <a:t>if N=1 can apply when SSB is included in SMTC.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No </a:t>
            </a:r>
            <a:r>
              <a:rPr lang="en-US" altLang="zh-CN" sz="2000" dirty="0">
                <a:solidFill>
                  <a:prstClr val="black"/>
                </a:solidFill>
              </a:rPr>
              <a:t>other </a:t>
            </a:r>
            <a:r>
              <a:rPr lang="en-US" altLang="zh-CN" sz="2000" strike="sngStrike" dirty="0">
                <a:solidFill>
                  <a:srgbClr val="FF0000"/>
                </a:solidFill>
              </a:rPr>
              <a:t>is no</a:t>
            </a:r>
            <a:r>
              <a:rPr lang="en-US" altLang="zh-CN" sz="2000" dirty="0">
                <a:solidFill>
                  <a:prstClr val="black"/>
                </a:solidFill>
              </a:rPr>
              <a:t> condition for N=1 for SSB based CBD measurement 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FFS </a:t>
            </a:r>
            <a:r>
              <a:rPr lang="en-US" altLang="zh-CN" sz="2000" dirty="0">
                <a:solidFill>
                  <a:prstClr val="black"/>
                </a:solidFill>
              </a:rPr>
              <a:t>if N=1 can apply for CSI-RS based CBD measurement and if so what is the </a:t>
            </a:r>
            <a:r>
              <a:rPr lang="en-US" altLang="zh-CN" sz="2000" dirty="0" smtClean="0">
                <a:solidFill>
                  <a:prstClr val="black"/>
                </a:solidFill>
              </a:rPr>
              <a:t>condition</a:t>
            </a:r>
          </a:p>
          <a:p>
            <a:pPr lvl="1" eaLnBrk="1" hangingPunct="1"/>
            <a:r>
              <a:rPr lang="en-GB" sz="2000" dirty="0"/>
              <a:t>N is fixed to 8 when condition for N=1 does not apply.</a:t>
            </a:r>
            <a:endParaRPr lang="en-US" sz="2000" dirty="0"/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Same scheduling restriction due to CBD measurement are defined as for L1-RSRP for beam reporting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FFS prioritization between L3 measurement in SMTC and CBD measurement.</a:t>
            </a:r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85131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 on CBD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SSB based CBD, FFS </a:t>
            </a:r>
            <a:r>
              <a:rPr lang="en-US" altLang="zh-CN" sz="2400" dirty="0">
                <a:solidFill>
                  <a:prstClr val="black"/>
                </a:solidFill>
              </a:rPr>
              <a:t>if N=1 is feasible </a:t>
            </a:r>
            <a:r>
              <a:rPr lang="en-US" altLang="zh-CN" sz="2400" dirty="0" smtClean="0">
                <a:solidFill>
                  <a:prstClr val="black"/>
                </a:solidFill>
              </a:rPr>
              <a:t>under the condition that SSB </a:t>
            </a:r>
            <a:r>
              <a:rPr lang="en-US" altLang="zh-CN" sz="2400" dirty="0">
                <a:solidFill>
                  <a:prstClr val="black"/>
                </a:solidFill>
              </a:rPr>
              <a:t>is included in SMTC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</a:t>
            </a:r>
            <a:r>
              <a:rPr lang="en-US" altLang="zh-CN" sz="2400" dirty="0">
                <a:solidFill>
                  <a:prstClr val="black"/>
                </a:solidFill>
              </a:rPr>
              <a:t>CSI-RS based </a:t>
            </a:r>
            <a:r>
              <a:rPr lang="en-US" altLang="zh-CN" sz="2400" dirty="0" smtClean="0">
                <a:solidFill>
                  <a:prstClr val="black"/>
                </a:solidFill>
              </a:rPr>
              <a:t>CBD, </a:t>
            </a:r>
            <a:r>
              <a:rPr lang="en-US" altLang="zh-CN" sz="2400" dirty="0">
                <a:solidFill>
                  <a:prstClr val="black"/>
                </a:solidFill>
              </a:rPr>
              <a:t>FFS if N=1 is feasible and the </a:t>
            </a:r>
            <a:r>
              <a:rPr lang="en-US" altLang="zh-CN" sz="2400" dirty="0" smtClean="0">
                <a:solidFill>
                  <a:prstClr val="black"/>
                </a:solidFill>
              </a:rPr>
              <a:t>condition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FFS </a:t>
            </a:r>
            <a:r>
              <a:rPr lang="en-US" altLang="zh-CN" sz="2400" dirty="0">
                <a:solidFill>
                  <a:prstClr val="black"/>
                </a:solidFill>
              </a:rPr>
              <a:t>if requirements for D=1 with larger BW are </a:t>
            </a:r>
            <a:r>
              <a:rPr lang="en-US" altLang="zh-CN" sz="2400" dirty="0" smtClean="0">
                <a:solidFill>
                  <a:prstClr val="black"/>
                </a:solidFill>
              </a:rPr>
              <a:t>defined for CSI-RS based CBD</a:t>
            </a:r>
          </a:p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FFS </a:t>
            </a:r>
            <a:r>
              <a:rPr lang="en-US" altLang="zh-CN" sz="2400" dirty="0" smtClean="0">
                <a:solidFill>
                  <a:prstClr val="black"/>
                </a:solidFill>
              </a:rPr>
              <a:t>when </a:t>
            </a:r>
            <a:r>
              <a:rPr lang="en-US" altLang="zh-CN" sz="2400" dirty="0">
                <a:solidFill>
                  <a:prstClr val="black"/>
                </a:solidFill>
              </a:rPr>
              <a:t>UE scheduling restriction are allowed due to CBD measurement </a:t>
            </a:r>
            <a:r>
              <a:rPr lang="en-US" altLang="zh-CN" sz="2400" dirty="0" smtClean="0">
                <a:solidFill>
                  <a:prstClr val="black"/>
                </a:solidFill>
              </a:rPr>
              <a:t>being </a:t>
            </a:r>
            <a:r>
              <a:rPr lang="en-US" altLang="zh-CN" sz="2400" dirty="0">
                <a:solidFill>
                  <a:prstClr val="black"/>
                </a:solidFill>
              </a:rPr>
              <a:t>performed.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Option 1: </a:t>
            </a:r>
            <a:r>
              <a:rPr lang="en-US" altLang="zh-CN" sz="2000" dirty="0" smtClean="0">
                <a:solidFill>
                  <a:prstClr val="black"/>
                </a:solidFill>
              </a:rPr>
              <a:t>when </a:t>
            </a:r>
            <a:r>
              <a:rPr lang="en-US" altLang="zh-CN" sz="2000" dirty="0">
                <a:solidFill>
                  <a:prstClr val="black"/>
                </a:solidFill>
              </a:rPr>
              <a:t>beam failure is detected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Option 2: Up to UE implementation </a:t>
            </a:r>
          </a:p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FFS prioritization between L3 measurement in SMTC and CBD measurement.</a:t>
            </a:r>
          </a:p>
          <a:p>
            <a:pPr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79369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altLang="zh-CN" sz="4000" dirty="0"/>
              <a:t>Existing agreements on L1-RSRP measurement for beam reporting</a:t>
            </a:r>
            <a:endParaRPr lang="zh-CN" altLang="en-US" sz="4000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The agreement on beam reporting from RAN4#88bis main session  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The measurement </a:t>
            </a:r>
            <a:r>
              <a:rPr lang="en-US" altLang="zh-CN" sz="2000" dirty="0">
                <a:solidFill>
                  <a:prstClr val="black"/>
                </a:solidFill>
              </a:rPr>
              <a:t>requirement for L1-RSRP reporting will be </a:t>
            </a:r>
            <a:r>
              <a:rPr lang="en-US" altLang="zh-CN" sz="2000" dirty="0" smtClean="0">
                <a:solidFill>
                  <a:prstClr val="black"/>
                </a:solidFill>
              </a:rPr>
              <a:t>specified.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follow the same agreement as for CBD for scaling factor value for SSB and CSI-RS based beam reporting</a:t>
            </a:r>
            <a:r>
              <a:rPr lang="en-US" altLang="zh-CN" sz="2000" dirty="0" smtClean="0">
                <a:solidFill>
                  <a:prstClr val="black"/>
                </a:solidFill>
              </a:rPr>
              <a:t>.</a:t>
            </a:r>
          </a:p>
          <a:p>
            <a:pPr lvl="1" eaLnBrk="1" hangingPunct="1"/>
            <a:r>
              <a:rPr lang="en-US" altLang="zh-CN" sz="2000" dirty="0">
                <a:solidFill>
                  <a:prstClr val="black"/>
                </a:solidFill>
              </a:rPr>
              <a:t>The scaling factor P of L1 measurement/evaluation period due to colliding with </a:t>
            </a:r>
            <a:r>
              <a:rPr lang="en-US" altLang="zh-CN" sz="2000" dirty="0" smtClean="0">
                <a:solidFill>
                  <a:prstClr val="black"/>
                </a:solidFill>
              </a:rPr>
              <a:t>MG, P </a:t>
            </a:r>
            <a:r>
              <a:rPr lang="en-US" altLang="zh-CN" sz="2000" dirty="0">
                <a:solidFill>
                  <a:prstClr val="black"/>
                </a:solidFill>
              </a:rPr>
              <a:t>factor specified for CBD evaluation period is </a:t>
            </a:r>
            <a:r>
              <a:rPr lang="en-US" altLang="zh-CN" sz="2000" dirty="0" smtClean="0">
                <a:solidFill>
                  <a:prstClr val="black"/>
                </a:solidFill>
              </a:rPr>
              <a:t>reused</a:t>
            </a:r>
          </a:p>
          <a:p>
            <a:pPr lvl="1"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sz="2000" dirty="0">
              <a:solidFill>
                <a:prstClr val="black"/>
              </a:solidFill>
            </a:endParaRPr>
          </a:p>
          <a:p>
            <a:pPr lvl="1" eaLnBrk="1" hangingPunct="1"/>
            <a:endParaRPr lang="en-US" altLang="zh-CN" dirty="0" smtClean="0"/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80533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Way forward on beam reporting</a:t>
            </a:r>
            <a:endParaRPr lang="zh-CN" altLang="en-US" dirty="0"/>
          </a:p>
        </p:txBody>
      </p:sp>
      <p:sp>
        <p:nvSpPr>
          <p:cNvPr id="3075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FFS if L1 averaging for L1-RSRP measurement for beam reporting should be specified. 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L1-RSRP measurement accuracy requirements are defined based on single-shot measurement and [-3]dB SNR side condition.</a:t>
            </a:r>
          </a:p>
          <a:p>
            <a:pPr lvl="1" eaLnBrk="1" hangingPunct="1"/>
            <a:r>
              <a:rPr lang="en-US" altLang="zh-CN" sz="2000" dirty="0" smtClean="0">
                <a:solidFill>
                  <a:prstClr val="black"/>
                </a:solidFill>
              </a:rPr>
              <a:t>FFS if other accuracy requirements based on averaging are defined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FFS requirements for L1-RSRP measurement for beam reporting are defined for aperiodic and semi-persistent reporting.  </a:t>
            </a:r>
          </a:p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For SSB based </a:t>
            </a:r>
            <a:r>
              <a:rPr lang="en-US" altLang="zh-CN" sz="2400" dirty="0" smtClean="0">
                <a:solidFill>
                  <a:prstClr val="black"/>
                </a:solidFill>
              </a:rPr>
              <a:t>L1-RSRP measurement, </a:t>
            </a:r>
            <a:r>
              <a:rPr lang="en-US" altLang="zh-CN" sz="2400" dirty="0" smtClean="0">
                <a:solidFill>
                  <a:prstClr val="black"/>
                </a:solidFill>
              </a:rPr>
              <a:t>[N=1 </a:t>
            </a:r>
            <a:r>
              <a:rPr lang="en-US" altLang="zh-CN" sz="2400" dirty="0">
                <a:solidFill>
                  <a:prstClr val="black"/>
                </a:solidFill>
              </a:rPr>
              <a:t>does not </a:t>
            </a:r>
            <a:r>
              <a:rPr lang="en-US" altLang="zh-CN" sz="2400" dirty="0" smtClean="0">
                <a:solidFill>
                  <a:prstClr val="black"/>
                </a:solidFill>
              </a:rPr>
              <a:t>apply]</a:t>
            </a:r>
            <a:endParaRPr lang="en-US" altLang="zh-CN" sz="2400" dirty="0">
              <a:solidFill>
                <a:prstClr val="black"/>
              </a:solidFill>
            </a:endParaRPr>
          </a:p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For CSI-RS based L1-RSRP measurement, FFS if N=1 is feasible and the condition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SSB based L1-RSRP measurement, the scaling factor P due to colliding with MG and SMTC, is reused from P factor defined for BFD.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For CSI-RS based L1-RSRP measurement, </a:t>
            </a:r>
            <a:r>
              <a:rPr lang="en-US" altLang="zh-CN" sz="2400" dirty="0">
                <a:solidFill>
                  <a:prstClr val="black"/>
                </a:solidFill>
              </a:rPr>
              <a:t>the scaling factor P due to colliding with MG and </a:t>
            </a:r>
            <a:r>
              <a:rPr lang="en-US" altLang="zh-CN" sz="2400" dirty="0" smtClean="0">
                <a:solidFill>
                  <a:prstClr val="black"/>
                </a:solidFill>
              </a:rPr>
              <a:t>SMTC is FFS.</a:t>
            </a:r>
          </a:p>
          <a:p>
            <a:pPr eaLnBrk="1" hangingPunct="1"/>
            <a:r>
              <a:rPr lang="en-US" altLang="zh-CN" sz="2400" dirty="0" smtClean="0">
                <a:solidFill>
                  <a:prstClr val="black"/>
                </a:solidFill>
              </a:rPr>
              <a:t>FFS the number of SSB and CSI-RS resources UE is required to monitor in the serving </a:t>
            </a:r>
            <a:r>
              <a:rPr lang="en-US" altLang="zh-CN" sz="2400" dirty="0" smtClean="0">
                <a:solidFill>
                  <a:prstClr val="black"/>
                </a:solidFill>
              </a:rPr>
              <a:t>cell</a:t>
            </a:r>
          </a:p>
          <a:p>
            <a:pPr eaLnBrk="1" hangingPunct="1"/>
            <a:r>
              <a:rPr lang="en-US" altLang="zh-CN" sz="2400" dirty="0">
                <a:solidFill>
                  <a:prstClr val="black"/>
                </a:solidFill>
              </a:rPr>
              <a:t>FFS if requirements for D=1 with larger BW are defined for CSI-RS based </a:t>
            </a:r>
            <a:r>
              <a:rPr lang="en-US" altLang="zh-CN" sz="2400" dirty="0" smtClean="0">
                <a:solidFill>
                  <a:prstClr val="black"/>
                </a:solidFill>
              </a:rPr>
              <a:t>CBD</a:t>
            </a:r>
            <a:endParaRPr lang="en-US" altLang="zh-CN" sz="2400" dirty="0" smtClean="0">
              <a:solidFill>
                <a:prstClr val="black"/>
              </a:solidFill>
            </a:endParaRPr>
          </a:p>
          <a:p>
            <a:pPr lvl="1"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48157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</TotalTime>
  <Words>739</Words>
  <Application>Microsoft Office PowerPoint</Application>
  <PresentationFormat>On-screen Show (4:3)</PresentationFormat>
  <Paragraphs>63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主题</vt:lpstr>
      <vt:lpstr>3GPP TSG-RAN WG4 Meeting #88bis Chengdu, China, 8 – 12 October 2018</vt:lpstr>
      <vt:lpstr>Existing agreements on BFD</vt:lpstr>
      <vt:lpstr>Way forward on BFD</vt:lpstr>
      <vt:lpstr>Way forward on BFD (cont)</vt:lpstr>
      <vt:lpstr>Existing agreements on CBD</vt:lpstr>
      <vt:lpstr>Way forward on CBD</vt:lpstr>
      <vt:lpstr>Existing agreements on L1-RSRP measurement for beam reporting</vt:lpstr>
      <vt:lpstr>Way forward on beam reporting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116</cp:revision>
  <dcterms:created xsi:type="dcterms:W3CDTF">2016-01-12T08:39:50Z</dcterms:created>
  <dcterms:modified xsi:type="dcterms:W3CDTF">2018-10-12T01:54:30Z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(3)rqQ/hQ/USR05QkJ7MLcTjJTrj3DBqeeL20iyDX0w5p+WgUhVlF8lpcWirPbIEEjT8kgTX6XC
3jfNS50FsD+B8KgaI9o+guH9ee+Pp28LQRCLnvN4W5i8RIxtFEiahJuT3vdPjP7wVYHExjlO
emYEG76lY9x1pFUcy0x0gc0+wmoQVWHjzZ1Lccbu9K/dzZ3AqpbCVTa/chV2W9OHiwks+RqY
Akr020UNFL1I3odadX</vt:lpwstr>
  </property>
  <property fmtid="{D5CDD505-2E9C-101B-9397-08002B2CF9AE}" pid="3" name="_2015_ms_pID_7253431">
    <vt:lpwstr>7rr23o6mjHkUwipZibkUkWjKO4yNHWE3GJFtT0Ah64FBOEZiKYujNl
kJ9vyPD7mV5ykIZNAa5HEkbKUzex9o0wmG9KS4xB3nU5iVrvOULimzldQMH5GuvW7gMpZgj8
Dys02ZQ8nZiIoRXiV0gDNQdSUG7YkyuuhIfUMY0RxJ9MR6HbCwmAUuY7cQ5SpxBiXavNXa1M
DuiQBEW/1ShBPxwkOE8z+jDI+ePt3nEFz6K8</vt:lpwstr>
  </property>
  <property fmtid="{D5CDD505-2E9C-101B-9397-08002B2CF9AE}" pid="4" name="_2015_ms_pID_7253432">
    <vt:lpwstr>7/1VHv924cQ2s5yfDorLHTugMcX28jWwnSZr
3ecZHO8pUMAUGHVKAWOAIANvpEAMAgTkeJC8i1bvi47Vei6EcMc=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