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9" r:id="rId4"/>
    <p:sldId id="271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>
      <p:cViewPr varScale="1">
        <p:scale>
          <a:sx n="73" d="100"/>
          <a:sy n="73" d="100"/>
        </p:scale>
        <p:origin x="72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how to handle CBW set for n77C, n78C, and n79C </a:t>
            </a:r>
            <a:endParaRPr lang="ja-JP" altLang="en-US" sz="40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117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GB" altLang="ja-JP" b="1" dirty="0"/>
              <a:t>3GPP TSG-RAN WG4 Meeting #88</a:t>
            </a:r>
            <a:r>
              <a:rPr lang="en-GB" altLang="ja-JP" b="1" i="1" dirty="0"/>
              <a:t>	</a:t>
            </a:r>
            <a:r>
              <a:rPr lang="en-GB" altLang="ja-JP" b="1" i="1" smtClean="0"/>
              <a:t>                             </a:t>
            </a:r>
            <a:r>
              <a:rPr lang="en-GB" altLang="ja-JP" b="1" i="1" smtClean="0"/>
              <a:t>R4-1811794</a:t>
            </a:r>
            <a:endParaRPr lang="ja-JP" altLang="ja-JP" dirty="0"/>
          </a:p>
          <a:p>
            <a:r>
              <a:rPr lang="en-GB" altLang="ja-JP" b="1" dirty="0"/>
              <a:t>Gothenburg, Sweden, 20th – 24th August, 2018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448" y="1124745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required CBW configuration, adding the below CBW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n77C, n78C, and n79C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Rel-15: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10 MHz + 100 MHz</a:t>
            </a:r>
          </a:p>
          <a:p>
            <a:pPr lvl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 MHz + 100 MHz</a:t>
            </a:r>
          </a:p>
          <a:p>
            <a:pPr lvl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40 MHz + 100 MHz</a:t>
            </a:r>
          </a:p>
          <a:p>
            <a:pPr marL="0" indent="0">
              <a:buNone/>
            </a:pP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the proposal, several comments were raised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1: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There is concern about impact on UE implementation in Rel-15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2: Need to check necessity to specify the additional Rx requirements to adjust to new CBW set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54" y="2420888"/>
            <a:ext cx="12020288" cy="4608512"/>
          </a:xfrm>
        </p:spPr>
        <p:txBody>
          <a:bodyPr>
            <a:noAutofit/>
          </a:bodyPr>
          <a:lstStyle/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1: There is concern about impact on UE implementation in Rel-15</a:t>
            </a: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2: N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eed to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heck necessity to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specify the additional Rx requirements to adjust to new CBW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set</a:t>
            </a:r>
          </a:p>
          <a:p>
            <a:r>
              <a:rPr lang="en-US" altLang="ja-JP" sz="22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Company are encourage to clarify the feasibility of adding new CBW in Rel-15 by next meeting</a:t>
            </a:r>
          </a:p>
          <a:p>
            <a:pPr lvl="1"/>
            <a:r>
              <a:rPr lang="en-US" altLang="ja-JP" sz="2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it is acceptable, apply Option 1 (new CBW set  is specified in Rel-15)</a:t>
            </a:r>
          </a:p>
          <a:p>
            <a:pPr lvl="2"/>
            <a:r>
              <a:rPr lang="en-US" altLang="ja-JP" sz="2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 </a:t>
            </a:r>
            <a:r>
              <a:rPr lang="en-US" altLang="ja-JP" sz="22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additional Rx requirement are </a:t>
            </a:r>
            <a:r>
              <a:rPr lang="en-US" altLang="ja-JP" sz="2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needed, because:</a:t>
            </a:r>
            <a:endParaRPr lang="en-US" altLang="ja-JP" sz="2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3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Current Rx requirement is specified based on aggregated BW of CA</a:t>
            </a:r>
          </a:p>
          <a:p>
            <a:pPr lvl="3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Corresponding aggregated CBW for Rx requirements are already exist in spec </a:t>
            </a:r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it is not acceptable, apply Option 2 (new CBW set is specified in Rel-16)</a:t>
            </a:r>
          </a:p>
          <a:p>
            <a:pPr lvl="2"/>
            <a:r>
              <a:rPr lang="en-US" altLang="ja-JP" sz="2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Evaluate additional Rx requirements to adjust to new CBW set</a:t>
            </a:r>
          </a:p>
          <a:p>
            <a:pPr lvl="2"/>
            <a:r>
              <a:rPr lang="en-US" altLang="ja-JP" sz="2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Using Release-independent approach should be considered</a:t>
            </a:r>
          </a:p>
          <a:p>
            <a:pPr lvl="1"/>
            <a:endParaRPr lang="en-US" altLang="ja-JP" sz="1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600" b="1" dirty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200" b="1" dirty="0" smtClean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Way forward</a:t>
            </a:r>
            <a:endParaRPr lang="sv-SE" sz="3600" baseline="-250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95985"/>
              </p:ext>
            </p:extLst>
          </p:nvPr>
        </p:nvGraphicFramePr>
        <p:xfrm>
          <a:off x="911424" y="1052736"/>
          <a:ext cx="8127999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411313066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28436691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575692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279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048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581344"/>
                  </a:ext>
                </a:extLst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110329"/>
              </p:ext>
            </p:extLst>
          </p:nvPr>
        </p:nvGraphicFramePr>
        <p:xfrm>
          <a:off x="3182773" y="1073831"/>
          <a:ext cx="585665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5">
                  <a:extLst>
                    <a:ext uri="{9D8B030D-6E8A-4147-A177-3AD203B41FA5}">
                      <a16:colId xmlns:a16="http://schemas.microsoft.com/office/drawing/2014/main" val="2938108166"/>
                    </a:ext>
                  </a:extLst>
                </a:gridCol>
                <a:gridCol w="2928325">
                  <a:extLst>
                    <a:ext uri="{9D8B030D-6E8A-4147-A177-3AD203B41FA5}">
                      <a16:colId xmlns:a16="http://schemas.microsoft.com/office/drawing/2014/main" val="1895965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498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Option 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Rel-15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29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Option</a:t>
                      </a:r>
                      <a:r>
                        <a:rPr kumimoji="1" lang="en-US" altLang="ja-JP" baseline="0" dirty="0" smtClean="0"/>
                        <a:t> 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Rel-16 </a:t>
                      </a:r>
                      <a:r>
                        <a:rPr kumimoji="1" lang="en-US" altLang="ja-JP" baseline="0" dirty="0" smtClean="0"/>
                        <a:t> </a:t>
                      </a:r>
                      <a:endParaRPr kumimoji="1" lang="ja-JP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08348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796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64" y="1124745"/>
            <a:ext cx="11367168" cy="4608512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R4-18010730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Draft CR for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maintenance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CBW set on n77C, n78C, and n79C for TS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38.101-1, DOCOMO, INC., RAN4#88</a:t>
            </a:r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6319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4266</TotalTime>
  <Words>267</Words>
  <Application>Microsoft Office PowerPoint</Application>
  <PresentationFormat>ワイド画面</PresentationFormat>
  <Paragraphs>33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Meiryo UI</vt:lpstr>
      <vt:lpstr>ＭＳ Ｐゴシック</vt:lpstr>
      <vt:lpstr>Arial</vt:lpstr>
      <vt:lpstr>Calibri</vt:lpstr>
      <vt:lpstr>Office テーマ</vt:lpstr>
      <vt:lpstr>WF on how to handle CBW set for n77C, n78C, and n79C </vt:lpstr>
      <vt:lpstr>Background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5123491</cp:lastModifiedBy>
  <cp:revision>391</cp:revision>
  <dcterms:created xsi:type="dcterms:W3CDTF">2017-06-28T16:38:30Z</dcterms:created>
  <dcterms:modified xsi:type="dcterms:W3CDTF">2018-08-24T13:10:31Z</dcterms:modified>
</cp:coreProperties>
</file>