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F3922-1E74-4D9E-9F4F-DE1CC78901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275AC2-7E7B-45FE-BB5D-4966C56E1D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A3F3B0-8CED-44B4-8DF8-89183A7E9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64C42-4CB6-4CE5-B29B-A66CF57BD099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B35C48-218F-4FE7-9DCD-6A5D89F58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505C8-3E2C-4EF6-9C2D-6AA9D9607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01A4-D78B-44C7-A624-63F1152C50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965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D434B-2F96-4D6E-A769-4AA503B5A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421A80-9270-43E7-AE88-5E98AC48C0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13BE2-31E9-4350-86AC-7F14EA2A3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64C42-4CB6-4CE5-B29B-A66CF57BD099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AD0FD-D7AA-4C9A-A5DA-76F1304F4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9EA052-59C0-4416-844A-A560CE1E1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01A4-D78B-44C7-A624-63F1152C50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170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C80929-1B5A-4003-83BA-CC9A7A1935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8AA595-6390-4DDB-AD98-9CD54D588F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8DAF4-3221-4560-B873-408406118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64C42-4CB6-4CE5-B29B-A66CF57BD099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AEBB9-80C9-40F1-8B4B-CBD1D8F4B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6548C-B3F9-4508-A23A-2EA1D35CA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01A4-D78B-44C7-A624-63F1152C50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9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CF7DB-36BF-4F3C-8E94-27D5D5A3A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60BD3-43F6-423C-AB5B-3C69F00E8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291C8A-F691-4EAE-9D91-CB7847568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64C42-4CB6-4CE5-B29B-A66CF57BD099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0F27B1-0B7E-48F2-AB4C-C1CF23128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681ABA-21AD-45C8-A854-FC9D81422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01A4-D78B-44C7-A624-63F1152C50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65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CC995-AF72-4E82-82D3-030AB4890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BAF591-8C82-43B9-9EFA-C438F42735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17754-306F-4A1E-B251-6ABA050D7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64C42-4CB6-4CE5-B29B-A66CF57BD099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C2B29F-0C9F-4E25-943F-D2392E4DB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37F962-C448-492D-86F5-5539F80EA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01A4-D78B-44C7-A624-63F1152C50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705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A5CEF-282E-4064-BBEC-E6210F9B4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7BDD8F-1080-477E-944C-F4B422D6CE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13113A-5D73-4089-899E-86498BCBBD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1B7052-505A-4A92-A0B9-9A3FFD0F0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64C42-4CB6-4CE5-B29B-A66CF57BD099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CF3762-DEC2-4BC0-8211-B0B3B55C2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74C7C7-D84D-444F-B35E-459D78329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01A4-D78B-44C7-A624-63F1152C50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766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44061-41AE-4BF2-8DCC-31FBCE0AA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ED5805-A340-4CB6-A8FF-036A4662B9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D993E5-FF28-4560-BF58-325CC8F7F7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BE7FC8-33E7-43F5-8DC3-105A766DAD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CD2BF9-8491-4007-9D79-965F167962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6184D6-6BED-4ABE-8FF6-131CD8561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64C42-4CB6-4CE5-B29B-A66CF57BD099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8C9A3C-7BB8-4492-BDDC-BE5930B52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8744EF-02CD-4FF2-93CF-3F6FCF50D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01A4-D78B-44C7-A624-63F1152C50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171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A38F85-E09F-4E0F-9FB7-48D1BA295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93FABA-5F72-4F71-9016-DE70A702E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64C42-4CB6-4CE5-B29B-A66CF57BD099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B0CEE4-1C30-482E-925D-1E006CCC9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3051BD-AEAD-4931-BB5A-EC8F70FAD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01A4-D78B-44C7-A624-63F1152C50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06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0F87F4-4190-4F3E-830F-66A95C9B2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64C42-4CB6-4CE5-B29B-A66CF57BD099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3673E6-B186-4463-A768-013E339B9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074FB5-BB89-48C9-832F-690AC3412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01A4-D78B-44C7-A624-63F1152C50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650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77DD7-3AB2-4CE5-A68A-A290AB8D8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AA2223-BB41-4D7C-AB42-4AC24A59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E8F66A-1AAC-4C74-BECB-A5C1218BC2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15DBE9-E7BB-4122-86DC-D69879FB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64C42-4CB6-4CE5-B29B-A66CF57BD099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D80067-F4DD-475E-AC47-D1504DC33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11C1B2-5C03-498D-ACE9-ED68694A5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01A4-D78B-44C7-A624-63F1152C50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077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1144C-2F5D-4E92-9B6D-1327DE3AE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2DA45C-EEFA-4E4B-94C8-F05EA6D51E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897239-9226-4954-A3AF-BAD27A409B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85E000-CFCB-4CAA-A043-96C0B14D3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64C42-4CB6-4CE5-B29B-A66CF57BD099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E1AF2D-77EF-4991-B727-EE07EF9EF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7B3307-42DC-4B77-842C-A37A828E5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E01A4-D78B-44C7-A624-63F1152C50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253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599FBB-5990-4260-9086-54E6124AB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4BED50-1854-460E-B1E7-854251E2D9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27400-42C2-4F91-ADB8-3813194D2F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164C42-4CB6-4CE5-B29B-A66CF57BD099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345F2-A5A0-46BE-8650-A48AB5199F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41F101-ABBE-4CCC-8154-E0CFCA4158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FE01A4-D78B-44C7-A624-63F1152C50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97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BA468-001E-45D3-B33A-A5C1FCDD83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800" b="1" dirty="0"/>
              <a:t>WF on MU and TT for transmission in-band TRP emission and directional requirements for FR2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F3CC87-0CFE-4147-AA55-72F8A808C2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  <a:p>
            <a:r>
              <a:rPr lang="en-US" dirty="0"/>
              <a:t>R1-1811635</a:t>
            </a:r>
          </a:p>
        </p:txBody>
      </p:sp>
    </p:spTree>
    <p:extLst>
      <p:ext uri="{BB962C8B-B14F-4D97-AF65-F5344CB8AC3E}">
        <p14:creationId xmlns:p14="http://schemas.microsoft.com/office/powerpoint/2010/main" val="3065599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D916D-9B90-4D77-849B-4EC619AAF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Directional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F2802-6174-433B-935E-2BBAACF81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Frequency error: MU = 12Hz, TT = 12Hz (FR1 &amp; FR2)</a:t>
            </a:r>
          </a:p>
          <a:p>
            <a:r>
              <a:rPr lang="en-US" dirty="0"/>
              <a:t>TAE: MU = 25 us TT = 25us (FR1 &amp; FR2)</a:t>
            </a:r>
          </a:p>
          <a:p>
            <a:r>
              <a:rPr lang="en-US" dirty="0"/>
              <a:t>EVM: MU = 1%, TT = 1% (FR1 &amp; FR2)</a:t>
            </a:r>
          </a:p>
          <a:p>
            <a:r>
              <a:rPr lang="en-US" dirty="0"/>
              <a:t>Output power dynamic range = MU 0.4dB, TT = 0.4dB (FR1 and FR2)</a:t>
            </a:r>
          </a:p>
          <a:p>
            <a:r>
              <a:rPr lang="en-US" dirty="0"/>
              <a:t>OBW: MU = 600kHz for 50MHz, [600] kHz for 100MHz, [600] kHz for 200MHz, [600] kHz for 400MHz, TT = 0 (FR2)</a:t>
            </a:r>
          </a:p>
        </p:txBody>
      </p:sp>
    </p:spTree>
    <p:extLst>
      <p:ext uri="{BB962C8B-B14F-4D97-AF65-F5344CB8AC3E}">
        <p14:creationId xmlns:p14="http://schemas.microsoft.com/office/powerpoint/2010/main" val="2118501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22CD1-63AA-469E-A460-5A51006C1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EIRP accuracy for FR2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4C8D2-4415-4981-9A83-FC5ABCA85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 = 1.7dB (28GHz), 2.0dB (39GHz)</a:t>
            </a:r>
          </a:p>
          <a:p>
            <a:pPr lvl="1"/>
            <a:r>
              <a:rPr lang="en-US" dirty="0"/>
              <a:t>These figures assume a power meter or calibrated spectrum analyzer</a:t>
            </a:r>
          </a:p>
          <a:p>
            <a:pPr lvl="1"/>
            <a:r>
              <a:rPr lang="en-US" dirty="0"/>
              <a:t>The calibration procedure will be documented in the TR</a:t>
            </a:r>
          </a:p>
          <a:p>
            <a:r>
              <a:rPr lang="en-US" dirty="0"/>
              <a:t>TT = MU</a:t>
            </a:r>
          </a:p>
          <a:p>
            <a:r>
              <a:rPr lang="en-US" dirty="0"/>
              <a:t>Measurement budget as in Annex</a:t>
            </a:r>
          </a:p>
        </p:txBody>
      </p:sp>
    </p:spTree>
    <p:extLst>
      <p:ext uri="{BB962C8B-B14F-4D97-AF65-F5344CB8AC3E}">
        <p14:creationId xmlns:p14="http://schemas.microsoft.com/office/powerpoint/2010/main" val="1177950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FEE07-B408-4687-8E8D-3B798EFA8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 output power for FR2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C29DC-177B-4CE5-B866-26E95213E3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 = 2.1dB (28GHz), 2.4dB (39GHz)</a:t>
            </a:r>
          </a:p>
          <a:p>
            <a:pPr lvl="1"/>
            <a:r>
              <a:rPr lang="en-US" dirty="0"/>
              <a:t>These figures assume a power meter or calibrated spectrum analyzer</a:t>
            </a:r>
          </a:p>
          <a:p>
            <a:pPr lvl="1"/>
            <a:r>
              <a:rPr lang="en-US" dirty="0"/>
              <a:t>The calibration procedure will be documented in the TR</a:t>
            </a:r>
          </a:p>
          <a:p>
            <a:pPr lvl="1"/>
            <a:r>
              <a:rPr lang="en-US" dirty="0"/>
              <a:t>Assumption of SE=1.2dB</a:t>
            </a:r>
          </a:p>
          <a:p>
            <a:r>
              <a:rPr lang="en-US" dirty="0"/>
              <a:t>TT = MU</a:t>
            </a:r>
          </a:p>
          <a:p>
            <a:r>
              <a:rPr lang="en-US" dirty="0"/>
              <a:t>Uncertainty budget is shown in the annex</a:t>
            </a:r>
          </a:p>
        </p:txBody>
      </p:sp>
    </p:spTree>
    <p:extLst>
      <p:ext uri="{BB962C8B-B14F-4D97-AF65-F5344CB8AC3E}">
        <p14:creationId xmlns:p14="http://schemas.microsoft.com/office/powerpoint/2010/main" val="2889713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FEE07-B408-4687-8E8D-3B798EFA8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OBUE and absolute ACLR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C29DC-177B-4CE5-B866-26E95213E3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MU = 2.7dB</a:t>
            </a:r>
          </a:p>
          <a:p>
            <a:pPr lvl="1"/>
            <a:r>
              <a:rPr lang="en-US" dirty="0"/>
              <a:t>These figures assume a calibrated spectrum analyzer</a:t>
            </a:r>
          </a:p>
          <a:p>
            <a:pPr lvl="2"/>
            <a:r>
              <a:rPr lang="en-US" dirty="0"/>
              <a:t>Instrument uncertainty 0.9 consisting of 0.7dB power meter and around 0.5dB residual uncertainty (0.9 is calculated as RSS)</a:t>
            </a:r>
          </a:p>
          <a:p>
            <a:pPr lvl="1"/>
            <a:r>
              <a:rPr lang="en-US" dirty="0"/>
              <a:t>The calibration procedure will be documented in the TR</a:t>
            </a:r>
          </a:p>
          <a:p>
            <a:pPr lvl="1"/>
            <a:r>
              <a:rPr lang="en-US" dirty="0"/>
              <a:t>Assumption of SE=1.2dB</a:t>
            </a:r>
          </a:p>
          <a:p>
            <a:r>
              <a:rPr lang="en-US" dirty="0"/>
              <a:t>OBUE: TT=MU for first 10%, TT=0 after first 10%</a:t>
            </a:r>
          </a:p>
          <a:p>
            <a:r>
              <a:rPr lang="en-US" dirty="0"/>
              <a:t>Absolute ACLR: TT = MU if no change in the core requirement (if core requirement changed to measurement bandwidth CBW then TT=0)</a:t>
            </a:r>
          </a:p>
          <a:p>
            <a:r>
              <a:rPr lang="en-US" dirty="0"/>
              <a:t>Note: Both requirements are specified as dBm/MHz and measured with the same equipment setup and MU</a:t>
            </a:r>
          </a:p>
          <a:p>
            <a:r>
              <a:rPr lang="en-US" dirty="0"/>
              <a:t>Uncertainty budget is shown in the annex</a:t>
            </a:r>
          </a:p>
        </p:txBody>
      </p:sp>
    </p:spTree>
    <p:extLst>
      <p:ext uri="{BB962C8B-B14F-4D97-AF65-F5344CB8AC3E}">
        <p14:creationId xmlns:p14="http://schemas.microsoft.com/office/powerpoint/2010/main" val="1899114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012BC-4472-4508-8BF3-2B2278EEF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Relative ACLR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85AAD-69B2-4FE6-9087-3F5F75D12E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 = 1.8dB (28GHz), 2.4dB (39GHz)</a:t>
            </a:r>
          </a:p>
          <a:p>
            <a:pPr lvl="1"/>
            <a:r>
              <a:rPr lang="en-US" dirty="0"/>
              <a:t>These figures assume a calibrated spectrum analyzer</a:t>
            </a:r>
          </a:p>
          <a:p>
            <a:pPr lvl="2"/>
            <a:r>
              <a:rPr lang="en-US" dirty="0"/>
              <a:t>Instrument uncertainty 0.9 consisting of 0.7dB power meter and around 0.5dB residual uncertainty (0.9 is calculated as RSS)</a:t>
            </a:r>
          </a:p>
          <a:p>
            <a:pPr lvl="1"/>
            <a:r>
              <a:rPr lang="en-US" dirty="0"/>
              <a:t>The calibration procedure will be documented in the TR</a:t>
            </a:r>
          </a:p>
          <a:p>
            <a:pPr lvl="1"/>
            <a:r>
              <a:rPr lang="en-US" dirty="0"/>
              <a:t>Assumption of SE=1.2dB</a:t>
            </a:r>
          </a:p>
          <a:p>
            <a:r>
              <a:rPr lang="en-US" dirty="0"/>
              <a:t>TT = MU</a:t>
            </a:r>
          </a:p>
          <a:p>
            <a:r>
              <a:rPr lang="en-US" dirty="0"/>
              <a:t>Uncertainty budget captured in annex</a:t>
            </a:r>
          </a:p>
        </p:txBody>
      </p:sp>
    </p:spTree>
    <p:extLst>
      <p:ext uri="{BB962C8B-B14F-4D97-AF65-F5344CB8AC3E}">
        <p14:creationId xmlns:p14="http://schemas.microsoft.com/office/powerpoint/2010/main" val="3653704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382</Words>
  <Application>Microsoft Office PowerPoint</Application>
  <PresentationFormat>Widescreen</PresentationFormat>
  <Paragraphs>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MU and TT for transmission in-band TRP emission and directional requirements for FR2</vt:lpstr>
      <vt:lpstr>Directional requirements</vt:lpstr>
      <vt:lpstr>EIRP accuracy for FR2</vt:lpstr>
      <vt:lpstr>BS output power for FR2</vt:lpstr>
      <vt:lpstr>OBUE and absolute ACLR</vt:lpstr>
      <vt:lpstr>Relative ACLR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 and TT for transmission in-band TRP emission and directional requirements for FR2</dc:title>
  <dc:creator>Thomas Chapman</dc:creator>
  <cp:lastModifiedBy>Thomas Chapman</cp:lastModifiedBy>
  <cp:revision>20</cp:revision>
  <dcterms:created xsi:type="dcterms:W3CDTF">2018-08-22T19:39:51Z</dcterms:created>
  <dcterms:modified xsi:type="dcterms:W3CDTF">2018-08-24T07:26:11Z</dcterms:modified>
</cp:coreProperties>
</file>