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305" r:id="rId3"/>
    <p:sldId id="309" r:id="rId4"/>
    <p:sldId id="310" r:id="rId5"/>
    <p:sldId id="31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WUS RRM requirements for Rel-15 MTC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  <a:r>
              <a:rPr lang="en-US" altLang="en-US" sz="2800">
                <a:solidFill>
                  <a:schemeClr val="tx1"/>
                </a:solidFill>
              </a:rPr>
              <a:t>, Sony, […]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	                                                           R4-1811690</a:t>
            </a:r>
          </a:p>
          <a:p>
            <a:pPr>
              <a:buNone/>
            </a:pPr>
            <a:r>
              <a:rPr lang="en-US" altLang="zh-CN" sz="2000" b="1" dirty="0"/>
              <a:t>Gothenburg, Sweden, 20th – 24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August</a:t>
            </a:r>
            <a:r>
              <a:rPr lang="en-GB" altLang="zh-CN" sz="2000" b="1" dirty="0"/>
              <a:t>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6.4.4.2, 6.5.4.2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A84FA-CDE7-453B-97EB-20CDC4761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92137-F537-4FC5-947E-8341DCEF9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agrees to specify the minimum WUS reception requirements for Rel-15 </a:t>
            </a:r>
            <a:r>
              <a:rPr lang="en-US" dirty="0" err="1"/>
              <a:t>efeMTC</a:t>
            </a:r>
            <a:r>
              <a:rPr lang="en-US" dirty="0"/>
              <a:t> under TEI15 agenda Q4-2019. </a:t>
            </a:r>
          </a:p>
          <a:p>
            <a:r>
              <a:rPr lang="en-US" dirty="0"/>
              <a:t>No test is defined to verify the minimum WUS reception requirements.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2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19075"/>
              </p:ext>
            </p:extLst>
          </p:nvPr>
        </p:nvGraphicFramePr>
        <p:xfrm>
          <a:off x="1524000" y="1628800"/>
          <a:ext cx="6096000" cy="4137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PRBs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Hz, EPA 5 Hz, ETU 30 Hz,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04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8A104-57C0-4FB4-9BA5-364532B0B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to be resolved (1/2)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76617-C745-49B6-A1CC-276FE8B4D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204651"/>
              </p:ext>
            </p:extLst>
          </p:nvPr>
        </p:nvGraphicFramePr>
        <p:xfrm>
          <a:off x="611560" y="3656965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95173621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8745276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867611188"/>
                    </a:ext>
                  </a:extLst>
                </a:gridCol>
              </a:tblGrid>
              <a:tr h="839266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DRX cycle length [s]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1 transmit antenna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2 transmit antennas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60569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776997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60313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792431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56863"/>
                  </a:ext>
                </a:extLst>
              </a:tr>
            </a:tbl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9AFAC00-86C6-46BD-B98F-D75E47331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RAN4 shall study and resolve the TBDs in the tables below for normal and enhanced coverage.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5D6D97-7F85-4F7B-AF0F-5D3C8C0AB45E}"/>
              </a:ext>
            </a:extLst>
          </p:cNvPr>
          <p:cNvSpPr/>
          <p:nvPr/>
        </p:nvSpPr>
        <p:spPr>
          <a:xfrm>
            <a:off x="611560" y="3287633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 1: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Conditions for WUS reception for UE normal coverage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10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8A104-57C0-4FB4-9BA5-364532B0B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to be resolved (2/2)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76617-C745-49B6-A1CC-276FE8B4D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032226"/>
              </p:ext>
            </p:extLst>
          </p:nvPr>
        </p:nvGraphicFramePr>
        <p:xfrm>
          <a:off x="611560" y="2217400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95173621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8745276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867611188"/>
                    </a:ext>
                  </a:extLst>
                </a:gridCol>
              </a:tblGrid>
              <a:tr h="839266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DRX cycle length [s]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1 transmit antenna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2 transmit antennas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60569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776997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60313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792431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56863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895D6D97-7F85-4F7B-AF0F-5D3C8C0AB45E}"/>
              </a:ext>
            </a:extLst>
          </p:cNvPr>
          <p:cNvSpPr/>
          <p:nvPr/>
        </p:nvSpPr>
        <p:spPr>
          <a:xfrm>
            <a:off x="611560" y="1848068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 2: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Conditions for WUS reception for UE enhanced coverage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20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37659</TotalTime>
  <Words>257</Words>
  <Application>Microsoft Office PowerPoint</Application>
  <PresentationFormat>On-screen Show (4:3)</PresentationFormat>
  <Paragraphs>62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Office 主题</vt:lpstr>
      <vt:lpstr>WUS RRM requirements for Rel-15 MTC</vt:lpstr>
      <vt:lpstr>Agreement</vt:lpstr>
      <vt:lpstr>WUS simulation assumptions for Rel-15 MTC</vt:lpstr>
      <vt:lpstr>Values to be resolved (1/2)</vt:lpstr>
      <vt:lpstr>Values to be resolved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707</cp:revision>
  <dcterms:created xsi:type="dcterms:W3CDTF">2014-03-20T14:32:54Z</dcterms:created>
  <dcterms:modified xsi:type="dcterms:W3CDTF">2018-08-24T06:41:12Z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