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4" r:id="rId4"/>
    <p:sldId id="261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88DAD-09A0-4A95-9F45-DE72F38420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789008-F4B5-4F97-9ED5-37BE9B2FA8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B5A68-4F73-443C-9244-0CB0CE7C8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30DA5E-600E-4997-893B-371837714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BD9CDE-CB2F-440E-8E8D-7B9B972F7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24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96806-EACB-4315-8233-0FCAF7DCA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A3AAB4-EB9F-4E87-8243-3BD815EAA3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7317C0-4AD8-435B-9359-E4CFD8647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4B1D7E-C75D-47DB-B9F7-4175C3F96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F3AD93-18DC-4C7D-A368-AED2F5E16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090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95D408-4507-4818-B124-0555864B38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CEDE20-75F0-44F8-AE91-80662068FE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99F95-0E92-4C3B-BCED-BA577F1BA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DF4BF4-2302-4DB1-BE87-1A13A83E5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F6A6DA-889C-41A2-BB0D-44C491C44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8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E6C6-6E30-461A-B243-199B068EF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071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640F7-1164-4E08-91AC-BF516375C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1971"/>
            <a:ext cx="10515600" cy="4954992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D333A-D881-49F1-B56C-A64032DCA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26767-E236-4DCF-AAFA-1598B1CB7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594C4-E669-441E-B8E8-916D76835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19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9966F-3C9A-4154-80B7-353FD16F2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4F5268-AC00-49F9-96EB-6CEA9869F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200D74-6049-4C73-AEEF-1B0DD742C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65990-DAE2-4943-8BA9-F14E8F79A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231B5-8B9E-4397-BBB4-A1C89BF24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60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FF58D-7BB5-486E-8F58-5AE289C96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948E1B-D869-4BD4-9657-EBACEAE979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EF639-465A-41D8-936E-384BBE4B2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2EA01-0DC3-453D-BFA1-40BC172C5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142C00-C1FE-4820-AF74-8EF53082C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E41506-33A2-4A93-94F1-2E80422DD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230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AE6B1-B400-44FE-8AD3-BDF4E0BCE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677993-E98A-4452-9556-BCFC87FB9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47490C-43ED-471A-9E62-8C0923920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90A11F-0B34-4359-A66E-6FF74E66C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CE879E-D826-4C71-A971-0C8E2A5808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3C8FA3-E95E-4274-AEB2-EBE955EFA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F49E66-0478-4366-8158-5069FE7D7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396879-2FB9-4F9C-8B9C-FFC527510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956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96DCB-024F-4709-9734-9C5C973BF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E98CF1-CDCD-420D-80ED-FE9E0E392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5EA7EF-1A9D-4ED0-8248-11662758A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96E74C-5C2C-4116-8FA0-019BF271A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005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5AB30A-9B91-428B-9228-88D985758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A5B903-CE83-4351-8979-DAE72AE2B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F0BEDA-FDBB-4A1E-A7BF-909DA965E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556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1710D-5DDD-40F5-ABFE-C97DB4B86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C7BEE-C378-4833-8D46-A4B0A8C87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B0F447-4B1A-4E22-87B8-C3DDD435B3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BE7BB2-F112-4781-9351-A8E93AC6C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C677F1-12B8-4E17-9BBC-10E11C190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03777-9119-49CB-974B-9F9672D6E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602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38EC9-FA67-430A-B932-E8CEC335E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FFC200-C392-4F31-84DE-A3DC2E79EA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6A031B-D61E-47E8-A3AB-A5E5027AC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62F82C-F98A-4B94-9381-34500F72F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E8537C-B391-45CF-90FF-7BEFEA272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F62E2-52E9-46AB-8730-95563FC17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999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61FBF2-6DD6-4999-BDB1-FCFCCF8F9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4354FB-9DF1-45C9-8377-F61293610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88B995-0A69-495D-93A1-EE9B59E078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FBBEE-76D0-4C81-BD6E-27510A376B11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4C5A1-3EC5-4336-9202-708F70C21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C208A-2455-448D-BE1E-739A76DD89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DFF77-2ADA-41F9-89C3-858BA8EBFA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896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44873-F7F0-4395-ABCF-F8A201239E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data SCS restriction of  BWP based on UE CC BW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CDA56-5975-4019-ACA6-3ADEE2BD78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81C05D-A6CD-4FC5-8A89-120FF4306410}"/>
              </a:ext>
            </a:extLst>
          </p:cNvPr>
          <p:cNvSpPr txBox="1"/>
          <p:nvPr/>
        </p:nvSpPr>
        <p:spPr>
          <a:xfrm>
            <a:off x="1524000" y="69245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RAN4#88, Gothenburg, Sweden					R4-1811543</a:t>
            </a:r>
          </a:p>
        </p:txBody>
      </p:sp>
    </p:spTree>
    <p:extLst>
      <p:ext uri="{BB962C8B-B14F-4D97-AF65-F5344CB8AC3E}">
        <p14:creationId xmlns:p14="http://schemas.microsoft.com/office/powerpoint/2010/main" val="456327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27C1C-A34D-4DB1-82F8-FA635DE50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7B3C6-9D87-4F18-BC1D-27FE503C94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RAN4#AH-1801 [1] we agreed to the following </a:t>
            </a:r>
          </a:p>
          <a:p>
            <a:r>
              <a:rPr lang="en-US" dirty="0"/>
              <a:t>UE behavior</a:t>
            </a:r>
          </a:p>
          <a:p>
            <a:pPr lvl="1"/>
            <a:r>
              <a:rPr lang="en-US" dirty="0"/>
              <a:t>The UE meets RF requirements related to it’s configured BWP according to UE CBW (no additional BWP related RF requirements)</a:t>
            </a:r>
          </a:p>
          <a:p>
            <a:pPr lvl="2"/>
            <a:r>
              <a:rPr lang="en-US" dirty="0"/>
              <a:t>FFS whether UE CBW next highest value after BWP bandwidth</a:t>
            </a:r>
          </a:p>
          <a:p>
            <a:pPr lvl="1"/>
            <a:r>
              <a:rPr lang="en-US" dirty="0"/>
              <a:t>How the UE configures it’s RF in order to operate the BWP and meet the CBW based RF requirements is implementation dependent</a:t>
            </a:r>
          </a:p>
          <a:p>
            <a:endParaRPr lang="en-US" dirty="0"/>
          </a:p>
          <a:p>
            <a:r>
              <a:rPr lang="en-US" dirty="0"/>
              <a:t>UE RF requirements</a:t>
            </a:r>
          </a:p>
          <a:p>
            <a:pPr lvl="1"/>
            <a:r>
              <a:rPr lang="en-US" dirty="0"/>
              <a:t>Single BWP case: single CC RF requirements apply with UE CC BW</a:t>
            </a:r>
          </a:p>
          <a:p>
            <a:pPr lvl="1"/>
            <a:r>
              <a:rPr lang="en-US" dirty="0"/>
              <a:t>Multiple BWPs case : intra-band CA RF requirements apply with UE CC BW </a:t>
            </a:r>
          </a:p>
          <a:p>
            <a:endParaRPr lang="en-US" dirty="0"/>
          </a:p>
          <a:p>
            <a:r>
              <a:rPr lang="en-US" sz="1200" dirty="0"/>
              <a:t>[1] R4-1801006, WF on wideband operation of NR UE, 3GPP TSG-RAN WG4 #AH-1801 Meeting, San Diego, California, USA, Jan. 22 – 26, 2018</a:t>
            </a:r>
          </a:p>
        </p:txBody>
      </p:sp>
    </p:spTree>
    <p:extLst>
      <p:ext uri="{BB962C8B-B14F-4D97-AF65-F5344CB8AC3E}">
        <p14:creationId xmlns:p14="http://schemas.microsoft.com/office/powerpoint/2010/main" val="305583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7FF27-8DA4-4FAA-B311-203898BF1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RF requirements for BWP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1F950-79CB-4FCB-BD6D-8D96355D0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RF requirements</a:t>
            </a:r>
          </a:p>
          <a:p>
            <a:pPr lvl="1"/>
            <a:r>
              <a:rPr lang="en-US" dirty="0"/>
              <a:t>Agreement: RF requirements are based on UE CC BW</a:t>
            </a:r>
          </a:p>
          <a:p>
            <a:pPr lvl="1"/>
            <a:r>
              <a:rPr lang="en-US" dirty="0"/>
              <a:t>RAN2 signaling is configuring UE with multiple CC BW’s (per SCS)</a:t>
            </a:r>
          </a:p>
          <a:p>
            <a:pPr lvl="2"/>
            <a:r>
              <a:rPr lang="en-US" dirty="0"/>
              <a:t>For a BWP that lies in multiple configured CC BW’s RAN4 needs to decide which RF requirements should apply</a:t>
            </a:r>
          </a:p>
          <a:p>
            <a:pPr lvl="2"/>
            <a:r>
              <a:rPr lang="en-US" dirty="0"/>
              <a:t>Example in figure: For BWP1 would requirements for CCBW1 or CCBW2 apply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r>
              <a:rPr lang="en-US" dirty="0"/>
              <a:t>  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3D6EF4-CEA2-4F10-8D2C-2CB68986B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806" y="3911647"/>
            <a:ext cx="4079267" cy="254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57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460EB-24A0-4EC6-B337-C81C6C8B4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Proposals for multiple UE CC BW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2FE5E-45DB-4DD6-A490-EF58E13E8D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Current RAN2 signaling allows for SCS specific UE BW’s</a:t>
            </a:r>
          </a:p>
          <a:p>
            <a:r>
              <a:rPr lang="en-US" dirty="0"/>
              <a:t>Companies to investigate the implication of a UE configured with different UE CC BW’s on BWP switching and RF requirements</a:t>
            </a:r>
          </a:p>
          <a:p>
            <a:endParaRPr lang="en-US" dirty="0"/>
          </a:p>
          <a:p>
            <a:r>
              <a:rPr lang="en-US" dirty="0"/>
              <a:t>Options</a:t>
            </a:r>
          </a:p>
          <a:p>
            <a:pPr lvl="1"/>
            <a:r>
              <a:rPr lang="en-US" dirty="0"/>
              <a:t>Option 1: Have a “reference” CC BW that is used to determine RF settings</a:t>
            </a:r>
          </a:p>
          <a:p>
            <a:pPr lvl="1"/>
            <a:r>
              <a:rPr lang="en-US" dirty="0"/>
              <a:t>Option 2: Restrict the max configured UE CC BW based on the smallest SCS configured</a:t>
            </a:r>
          </a:p>
          <a:p>
            <a:pPr lvl="2"/>
            <a:r>
              <a:rPr lang="en-US" dirty="0"/>
              <a:t>If UE is being configured with CC BW’s for both 15 kHz and 30 kHz SCS, the maximum CC BW can be 50 MHz</a:t>
            </a:r>
          </a:p>
          <a:p>
            <a:pPr lvl="1"/>
            <a:r>
              <a:rPr lang="en-US" dirty="0"/>
              <a:t>Option 3: Maximum configured BWP bandwidth should be SCS specific</a:t>
            </a:r>
          </a:p>
          <a:p>
            <a:pPr lvl="1"/>
            <a:r>
              <a:rPr lang="en-US" dirty="0"/>
              <a:t>Other options not precluded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436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CEBD3-7B91-4B13-A5FD-C281534DB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Baseband Limitation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ABE82-BDD8-48F5-92A1-4D0344B8FB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RF BW that UE chooses for a particular BWP is implementation dependent</a:t>
            </a:r>
          </a:p>
          <a:p>
            <a:pPr lvl="1"/>
            <a:r>
              <a:rPr lang="en-US" dirty="0"/>
              <a:t>It is up to the  UE to operate in either BWP BW or CC BW</a:t>
            </a:r>
          </a:p>
          <a:p>
            <a:pPr lvl="1"/>
            <a:r>
              <a:rPr lang="en-US" dirty="0"/>
              <a:t>A BWP switch shouldn’t change the RF requirements for the UE</a:t>
            </a:r>
          </a:p>
          <a:p>
            <a:pPr lvl="1"/>
            <a:endParaRPr lang="en-US" dirty="0"/>
          </a:p>
          <a:p>
            <a:r>
              <a:rPr lang="en-US" dirty="0"/>
              <a:t>For a UE that chooses to always operate in CC BW</a:t>
            </a:r>
          </a:p>
          <a:p>
            <a:pPr lvl="1"/>
            <a:r>
              <a:rPr lang="en-US" dirty="0"/>
              <a:t>There are baseband restrictions based on FFT size</a:t>
            </a:r>
          </a:p>
          <a:p>
            <a:pPr lvl="1"/>
            <a:r>
              <a:rPr lang="en-US" dirty="0"/>
              <a:t>Example: </a:t>
            </a:r>
          </a:p>
          <a:p>
            <a:pPr lvl="2"/>
            <a:r>
              <a:rPr lang="en-US" dirty="0"/>
              <a:t>UE has FFT size of 4096 (4K ) point </a:t>
            </a:r>
          </a:p>
          <a:p>
            <a:pPr lvl="2"/>
            <a:r>
              <a:rPr lang="en-US" dirty="0"/>
              <a:t>Consider the scenario where CC BW = 100 MHz, SCS= 30kHz, BWP BW = 50MHz, BWP SCS = 15kHz</a:t>
            </a:r>
          </a:p>
          <a:p>
            <a:pPr lvl="2"/>
            <a:r>
              <a:rPr lang="en-US" dirty="0"/>
              <a:t>The UE in the above scenario would need a 8K point FFT which violates its capability</a:t>
            </a:r>
          </a:p>
          <a:p>
            <a:pPr lvl="1"/>
            <a:r>
              <a:rPr lang="en-US" dirty="0"/>
              <a:t>Need SCS restriction in BWP based on UE CC BW </a:t>
            </a:r>
          </a:p>
          <a:p>
            <a:pPr lvl="1"/>
            <a:endParaRPr lang="en-US" dirty="0"/>
          </a:p>
          <a:p>
            <a:r>
              <a:rPr lang="en-US" dirty="0"/>
              <a:t>Two options to resolve this </a:t>
            </a:r>
          </a:p>
          <a:p>
            <a:pPr lvl="1"/>
            <a:r>
              <a:rPr lang="en-US" dirty="0"/>
              <a:t>Option 1: SCS restriction needs to be across UE’s</a:t>
            </a:r>
          </a:p>
          <a:p>
            <a:pPr lvl="1"/>
            <a:r>
              <a:rPr lang="en-US" dirty="0"/>
              <a:t>Option 2: Define a UE capability for UE’s that will not need this restriction.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34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3226</TotalTime>
  <Words>474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data SCS restriction of  BWP based on UE CC BW</vt:lpstr>
      <vt:lpstr>Background</vt:lpstr>
      <vt:lpstr>RF requirements for BWP</vt:lpstr>
      <vt:lpstr>Proposals for multiple UE CC BW</vt:lpstr>
      <vt:lpstr>Baseband Limitation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SCS restriction in BWP operation</dc:title>
  <dc:creator>Awlok Josan</dc:creator>
  <cp:lastModifiedBy>Awlok Josan</cp:lastModifiedBy>
  <cp:revision>15</cp:revision>
  <dcterms:created xsi:type="dcterms:W3CDTF">2018-08-22T06:36:35Z</dcterms:created>
  <dcterms:modified xsi:type="dcterms:W3CDTF">2018-08-24T12:38:17Z</dcterms:modified>
</cp:coreProperties>
</file>