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>
      <p:ext uri="{19B8F6BF-5375-455C-9EA6-DF929625EA0E}">
        <p15:presenceInfo xmlns:p15="http://schemas.microsoft.com/office/powerpoint/2012/main" xmlns="" userId="Mike" providerId="None"/>
      </p:ext>
    </p:extLst>
  </p:cmAuthor>
  <p:cmAuthor id="2" name="Bill Shvodian" initials="WMS" lastIdx="4" clrIdx="1">
    <p:extLst>
      <p:ext uri="{19B8F6BF-5375-455C-9EA6-DF929625EA0E}">
        <p15:presenceInfo xmlns:p15="http://schemas.microsoft.com/office/powerpoint/2012/main" xmlns="" userId="Bill Shvodi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9" autoAdjust="0"/>
    <p:restoredTop sz="94660"/>
  </p:normalViewPr>
  <p:slideViewPr>
    <p:cSldViewPr snapToGrid="0">
      <p:cViewPr varScale="1">
        <p:scale>
          <a:sx n="82" d="100"/>
          <a:sy n="82" d="100"/>
        </p:scale>
        <p:origin x="-1219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295BA-8FE6-4671-BFD5-7CD9F2CE2664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915" y="2706986"/>
            <a:ext cx="7861289" cy="1738842"/>
          </a:xfrm>
        </p:spPr>
        <p:txBody>
          <a:bodyPr anchor="t">
            <a:normAutofit fontScale="90000"/>
          </a:bodyPr>
          <a:lstStyle/>
          <a:p>
            <a:r>
              <a:rPr lang="en-US" sz="4800" dirty="0"/>
              <a:t>WF for A-MPR and </a:t>
            </a:r>
            <a:r>
              <a:rPr lang="en-US" sz="4800" dirty="0" smtClean="0"/>
              <a:t>MSD of DC_3A_n3A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CHTTL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88	 </a:t>
            </a:r>
            <a:r>
              <a:rPr lang="en-GB" altLang="zh-CN" sz="2400" b="1" dirty="0"/>
              <a:t>		</a:t>
            </a:r>
            <a:r>
              <a:rPr lang="en-GB" altLang="zh-CN" sz="2400" b="1" dirty="0" smtClean="0"/>
              <a:t>             </a:t>
            </a:r>
            <a:r>
              <a:rPr lang="en-GB" altLang="zh-CN" sz="2400" b="1" dirty="0"/>
              <a:t>R4-1810375                                                                        </a:t>
            </a:r>
            <a:r>
              <a:rPr lang="en-GB" altLang="zh-CN" sz="2400" b="1" dirty="0" smtClean="0"/>
              <a:t>Gothenburg, SE, 20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24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August, </a:t>
            </a:r>
            <a:r>
              <a:rPr lang="en-GB" altLang="zh-CN" sz="2400" b="1" dirty="0"/>
              <a:t>2018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4206" y="256485"/>
            <a:ext cx="7886700" cy="992893"/>
          </a:xfrm>
        </p:spPr>
        <p:txBody>
          <a:bodyPr>
            <a:normAutofit/>
          </a:bodyPr>
          <a:lstStyle/>
          <a:p>
            <a:r>
              <a:rPr lang="en-US" altLang="zh-TW" sz="4000" dirty="0" smtClean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4" y="1391060"/>
            <a:ext cx="8618899" cy="4351338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DC_3A_n3A is introduced in Rel.15 with single UL switched support</a:t>
            </a:r>
          </a:p>
          <a:p>
            <a:r>
              <a:rPr lang="en-US" altLang="zh-TW" sz="2400" dirty="0" smtClean="0"/>
              <a:t>It is agreed </a:t>
            </a:r>
            <a:r>
              <a:rPr lang="en-US" altLang="zh-TW" sz="2400" dirty="0"/>
              <a:t>to </a:t>
            </a:r>
            <a:r>
              <a:rPr lang="en-US" altLang="zh-TW" sz="2400" dirty="0" smtClean="0"/>
              <a:t>continue </a:t>
            </a:r>
            <a:r>
              <a:rPr lang="en-US" altLang="zh-TW" sz="2400" dirty="0"/>
              <a:t>studying dual uplink transmission mode for DC_3A_n3A in </a:t>
            </a:r>
            <a:r>
              <a:rPr lang="en-US" altLang="zh-TW" sz="2400" dirty="0" smtClean="0"/>
              <a:t>Rel.16</a:t>
            </a:r>
          </a:p>
          <a:p>
            <a:r>
              <a:rPr lang="en-US" altLang="zh-TW" sz="2400" dirty="0" smtClean="0"/>
              <a:t>In </a:t>
            </a:r>
            <a:r>
              <a:rPr lang="en-US" altLang="zh-TW" sz="2400" dirty="0"/>
              <a:t>the previous RAN4 </a:t>
            </a:r>
            <a:r>
              <a:rPr lang="en-US" altLang="zh-TW" sz="2400" dirty="0" smtClean="0"/>
              <a:t>meetings, several </a:t>
            </a:r>
            <a:r>
              <a:rPr lang="en-US" altLang="zh-TW" sz="2400" dirty="0" smtClean="0"/>
              <a:t>agreements related to the intra-band EN-DC were agreed for specific bands </a:t>
            </a:r>
            <a:r>
              <a:rPr lang="en-US" altLang="zh-TW" sz="2400" dirty="0" smtClean="0"/>
              <a:t>only</a:t>
            </a:r>
            <a:endParaRPr lang="en-US" altLang="zh-TW" sz="2400" dirty="0" smtClean="0"/>
          </a:p>
        </p:txBody>
      </p:sp>
    </p:spTree>
    <p:extLst>
      <p:ext uri="{BB962C8B-B14F-4D97-AF65-F5344CB8AC3E}">
        <p14:creationId xmlns:p14="http://schemas.microsoft.com/office/powerpoint/2010/main" val="1042220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11779" y="220272"/>
            <a:ext cx="7886700" cy="992894"/>
          </a:xfrm>
        </p:spPr>
        <p:txBody>
          <a:bodyPr/>
          <a:lstStyle/>
          <a:p>
            <a:r>
              <a:rPr lang="en-US" altLang="zh-TW" dirty="0" smtClean="0"/>
              <a:t>Proposals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6749" y="1376126"/>
            <a:ext cx="8899558" cy="4881805"/>
          </a:xfrm>
        </p:spPr>
        <p:txBody>
          <a:bodyPr>
            <a:normAutofit lnSpcReduction="10000"/>
          </a:bodyPr>
          <a:lstStyle/>
          <a:p>
            <a:r>
              <a:rPr lang="en-US" altLang="zh-TW" dirty="0" smtClean="0"/>
              <a:t>Define A-MPR and MSD for dual uplink </a:t>
            </a:r>
            <a:r>
              <a:rPr lang="en-US" altLang="zh-TW" dirty="0"/>
              <a:t>support for DC_3A_n3A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A-MPR and MSD should </a:t>
            </a:r>
            <a:r>
              <a:rPr lang="en-US" altLang="zh-TW" dirty="0"/>
              <a:t>be defined for a reference architecture of 2PA with 2 </a:t>
            </a:r>
            <a:r>
              <a:rPr lang="en-US" altLang="zh-TW" dirty="0" smtClean="0"/>
              <a:t>antennas</a:t>
            </a:r>
          </a:p>
          <a:p>
            <a:pPr lvl="2"/>
            <a:r>
              <a:rPr lang="en-US" altLang="zh-TW" sz="2400" dirty="0"/>
              <a:t>4 dB post-PA insertion loss on each </a:t>
            </a:r>
            <a:r>
              <a:rPr lang="en-US" altLang="zh-TW" sz="2400" dirty="0" err="1"/>
              <a:t>Tx</a:t>
            </a:r>
            <a:r>
              <a:rPr lang="en-US" altLang="zh-TW" sz="2400" dirty="0"/>
              <a:t> chain</a:t>
            </a:r>
          </a:p>
          <a:p>
            <a:pPr lvl="2"/>
            <a:r>
              <a:rPr lang="en-US" altLang="zh-TW" sz="2400" dirty="0"/>
              <a:t>10 dB antenna </a:t>
            </a:r>
            <a:r>
              <a:rPr lang="en-US" altLang="zh-TW" sz="2400" dirty="0" smtClean="0"/>
              <a:t>isolation</a:t>
            </a:r>
          </a:p>
          <a:p>
            <a:pPr lvl="1"/>
            <a:r>
              <a:rPr lang="en-US" altLang="zh-TW" dirty="0" smtClean="0"/>
              <a:t>A-MPR </a:t>
            </a:r>
          </a:p>
          <a:p>
            <a:pPr lvl="2"/>
            <a:r>
              <a:rPr lang="en-US" altLang="zh-TW" sz="2400" dirty="0"/>
              <a:t>A-MPR is used to </a:t>
            </a:r>
            <a:r>
              <a:rPr lang="en-US" altLang="zh-TW" sz="2400" dirty="0" smtClean="0"/>
              <a:t>address IM3 impact on general spectrum mask and ACLR overlap</a:t>
            </a:r>
          </a:p>
          <a:p>
            <a:pPr lvl="2"/>
            <a:r>
              <a:rPr lang="en-US" altLang="zh-TW" sz="2400" dirty="0" smtClean="0"/>
              <a:t>At least A-MPR will be defined for Type 1 and Type 2 UEs</a:t>
            </a:r>
          </a:p>
          <a:p>
            <a:pPr lvl="1"/>
            <a:r>
              <a:rPr lang="en-US" altLang="zh-TW" dirty="0" smtClean="0"/>
              <a:t>MSD</a:t>
            </a:r>
          </a:p>
          <a:p>
            <a:pPr lvl="2"/>
            <a:r>
              <a:rPr lang="en-US" altLang="zh-TW" sz="2400" dirty="0"/>
              <a:t>At least one MSD test point for the 3rd IMD falling into the 1st CC </a:t>
            </a:r>
            <a:r>
              <a:rPr lang="en-US" altLang="zh-TW" sz="2400" dirty="0" smtClean="0"/>
              <a:t>from the lower edge of Band 3/n3 is </a:t>
            </a:r>
            <a:r>
              <a:rPr lang="en-US" altLang="zh-TW" sz="2400" dirty="0"/>
              <a:t>needed</a:t>
            </a:r>
            <a:endParaRPr lang="en-US" altLang="zh-TW" sz="2400" dirty="0" smtClean="0"/>
          </a:p>
          <a:p>
            <a:endParaRPr lang="en-US" altLang="zh-TW" sz="2400" dirty="0" smtClean="0"/>
          </a:p>
          <a:p>
            <a:pPr lvl="1"/>
            <a:endParaRPr lang="en-US" altLang="zh-TW" dirty="0"/>
          </a:p>
          <a:p>
            <a:pPr lvl="1"/>
            <a:endParaRPr lang="en-US" altLang="zh-TW" dirty="0" smtClean="0"/>
          </a:p>
          <a:p>
            <a:pPr lvl="1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87975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 err="1" smtClean="0"/>
              <a:t>Referense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 smtClean="0"/>
              <a:t>[</a:t>
            </a:r>
            <a:r>
              <a:rPr lang="en-US" altLang="zh-TW" sz="2000" dirty="0"/>
              <a:t>1] R4-1810372</a:t>
            </a:r>
            <a:r>
              <a:rPr lang="en-US" altLang="zh-TW" sz="2000" dirty="0" smtClean="0"/>
              <a:t>, “Initial </a:t>
            </a:r>
            <a:r>
              <a:rPr lang="en-US" altLang="zh-TW" sz="2000" dirty="0"/>
              <a:t>analysis for A-MPR and MSD for dual uplink transmission of </a:t>
            </a:r>
            <a:r>
              <a:rPr lang="en-US" altLang="zh-TW" sz="2000" dirty="0" smtClean="0"/>
              <a:t>DC_3_n3”, CHTTL, RAN4#88</a:t>
            </a:r>
          </a:p>
          <a:p>
            <a:pPr marL="184150" lvl="1" indent="0">
              <a:buNone/>
            </a:pPr>
            <a:r>
              <a:rPr lang="en-US" altLang="zh-TW" sz="2000" dirty="0" smtClean="0"/>
              <a:t>[2] R4-1805761, “WF </a:t>
            </a:r>
            <a:r>
              <a:rPr lang="en-US" altLang="zh-TW" sz="2000" dirty="0"/>
              <a:t>for UE RF AH specific for DC_(</a:t>
            </a:r>
            <a:r>
              <a:rPr lang="en-US" altLang="zh-TW" sz="2000" dirty="0" smtClean="0"/>
              <a:t>n)71B”, Nokia, RAN4#86bis</a:t>
            </a:r>
          </a:p>
          <a:p>
            <a:pPr marL="184150" lvl="1" indent="0">
              <a:buNone/>
            </a:pPr>
            <a:r>
              <a:rPr lang="en-US" altLang="zh-TW" sz="2000" dirty="0"/>
              <a:t>[3] </a:t>
            </a:r>
            <a:r>
              <a:rPr lang="en-US" altLang="zh-TW" sz="2000" dirty="0" smtClean="0"/>
              <a:t>R4-1805774, “WF </a:t>
            </a:r>
            <a:r>
              <a:rPr lang="en-US" altLang="zh-TW" sz="2000" dirty="0"/>
              <a:t>on B41/n41 intra-band EN-DC requirements”, SPRINT </a:t>
            </a:r>
            <a:r>
              <a:rPr lang="en-US" altLang="zh-TW" sz="2000" dirty="0" smtClean="0"/>
              <a:t>Corporation</a:t>
            </a:r>
            <a:r>
              <a:rPr lang="en-US" altLang="zh-TW" sz="2000" dirty="0"/>
              <a:t>, RAN4#86bis</a:t>
            </a:r>
          </a:p>
          <a:p>
            <a:pPr lvl="1"/>
            <a:endParaRPr lang="en-US" altLang="zh-TW" sz="2000" dirty="0" smtClean="0"/>
          </a:p>
          <a:p>
            <a:pPr lvl="1"/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610557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9965</TotalTime>
  <Words>209</Words>
  <Application>Microsoft Office PowerPoint</Application>
  <PresentationFormat>如螢幕大小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Theme</vt:lpstr>
      <vt:lpstr>WF for A-MPR and MSD of DC_3A_n3A CHTTL</vt:lpstr>
      <vt:lpstr>Backgrounds</vt:lpstr>
      <vt:lpstr>Proposals</vt:lpstr>
      <vt:lpstr>Referense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謝泊頷</cp:lastModifiedBy>
  <cp:revision>129</cp:revision>
  <dcterms:created xsi:type="dcterms:W3CDTF">2018-04-16T22:44:20Z</dcterms:created>
  <dcterms:modified xsi:type="dcterms:W3CDTF">2018-08-10T12:41:14Z</dcterms:modified>
</cp:coreProperties>
</file>